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 id="2147483718" r:id="rId2"/>
    <p:sldMasterId id="2147483715" r:id="rId3"/>
    <p:sldMasterId id="2147483702" r:id="rId4"/>
    <p:sldMasterId id="2147483690" r:id="rId5"/>
    <p:sldMasterId id="2147483730" r:id="rId6"/>
    <p:sldMasterId id="2147483673" r:id="rId7"/>
    <p:sldMasterId id="2147483660" r:id="rId8"/>
    <p:sldMasterId id="2147483648" r:id="rId9"/>
  </p:sldMasterIdLst>
  <p:notesMasterIdLst>
    <p:notesMasterId r:id="rId33"/>
  </p:notesMasterIdLst>
  <p:handoutMasterIdLst>
    <p:handoutMasterId r:id="rId34"/>
  </p:handoutMasterIdLst>
  <p:sldIdLst>
    <p:sldId id="4471" r:id="rId10"/>
    <p:sldId id="4472" r:id="rId11"/>
    <p:sldId id="4470" r:id="rId12"/>
    <p:sldId id="4474" r:id="rId13"/>
    <p:sldId id="4475" r:id="rId14"/>
    <p:sldId id="4476" r:id="rId15"/>
    <p:sldId id="4477" r:id="rId16"/>
    <p:sldId id="4478" r:id="rId17"/>
    <p:sldId id="4479" r:id="rId18"/>
    <p:sldId id="4465" r:id="rId19"/>
    <p:sldId id="2509" r:id="rId20"/>
    <p:sldId id="4381" r:id="rId21"/>
    <p:sldId id="4405" r:id="rId22"/>
    <p:sldId id="2668" r:id="rId23"/>
    <p:sldId id="845" r:id="rId24"/>
    <p:sldId id="4384" r:id="rId25"/>
    <p:sldId id="4369" r:id="rId26"/>
    <p:sldId id="285" r:id="rId27"/>
    <p:sldId id="2014" r:id="rId28"/>
    <p:sldId id="4466" r:id="rId29"/>
    <p:sldId id="4467" r:id="rId30"/>
    <p:sldId id="4468" r:id="rId31"/>
    <p:sldId id="4469" r:id="rId3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HIRO SHIN" initials="US" lastIdx="1" clrIdx="0">
    <p:extLst>
      <p:ext uri="{19B8F6BF-5375-455C-9EA6-DF929625EA0E}">
        <p15:presenceInfo xmlns:p15="http://schemas.microsoft.com/office/powerpoint/2012/main" xmlns="" userId="USHIRO SH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0000"/>
    <a:srgbClr val="AC76D4"/>
    <a:srgbClr val="CBAAE4"/>
    <a:srgbClr val="EADCF4"/>
    <a:srgbClr val="81FFBA"/>
    <a:srgbClr val="FFFF99"/>
    <a:srgbClr val="CCFFFF"/>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3176" autoAdjust="0"/>
  </p:normalViewPr>
  <p:slideViewPr>
    <p:cSldViewPr snapToGrid="0">
      <p:cViewPr>
        <p:scale>
          <a:sx n="63" d="100"/>
          <a:sy n="63" d="100"/>
        </p:scale>
        <p:origin x="-720" y="-43"/>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5" d="100"/>
        <a:sy n="75" d="100"/>
      </p:scale>
      <p:origin x="0" y="0"/>
    </p:cViewPr>
  </p:sorterViewPr>
  <p:notesViewPr>
    <p:cSldViewPr snapToGrid="0">
      <p:cViewPr>
        <p:scale>
          <a:sx n="75" d="100"/>
          <a:sy n="75" d="100"/>
        </p:scale>
        <p:origin x="2382" y="-30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2.xlsx"/><Relationship Id="rId1" Type="http://schemas.openxmlformats.org/officeDocument/2006/relationships/themeOverride" Target="../theme/themeOverride1.xm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Sheet1!$F$4</c:f>
              <c:strCache>
                <c:ptCount val="1"/>
                <c:pt idx="0">
                  <c:v>Mandatory</c:v>
                </c:pt>
              </c:strCache>
            </c:strRef>
          </c:tx>
          <c:spPr>
            <a:solidFill>
              <a:schemeClr val="accent1"/>
            </a:solidFill>
            <a:ln>
              <a:noFill/>
            </a:ln>
            <a:effectLst/>
          </c:spPr>
          <c:invertIfNegative val="0"/>
          <c:cat>
            <c:numRef>
              <c:f>Sheet1!$G$3:$V$3</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Sheet1!$G$4:$V$4</c:f>
              <c:numCache>
                <c:formatCode>#,##0</c:formatCode>
                <c:ptCount val="16"/>
                <c:pt idx="0">
                  <c:v>1114</c:v>
                </c:pt>
                <c:pt idx="1">
                  <c:v>1296</c:v>
                </c:pt>
                <c:pt idx="2">
                  <c:v>1266</c:v>
                </c:pt>
                <c:pt idx="3">
                  <c:v>1440</c:v>
                </c:pt>
                <c:pt idx="4">
                  <c:v>1895</c:v>
                </c:pt>
                <c:pt idx="5">
                  <c:v>2182</c:v>
                </c:pt>
                <c:pt idx="6">
                  <c:v>2483</c:v>
                </c:pt>
                <c:pt idx="7">
                  <c:v>2535</c:v>
                </c:pt>
                <c:pt idx="8">
                  <c:v>2708</c:v>
                </c:pt>
                <c:pt idx="9">
                  <c:v>2911</c:v>
                </c:pt>
                <c:pt idx="10">
                  <c:v>3374</c:v>
                </c:pt>
                <c:pt idx="11">
                  <c:v>3428</c:v>
                </c:pt>
                <c:pt idx="12">
                  <c:v>3598</c:v>
                </c:pt>
                <c:pt idx="13">
                  <c:v>4030</c:v>
                </c:pt>
                <c:pt idx="14">
                  <c:v>4049</c:v>
                </c:pt>
                <c:pt idx="15">
                  <c:v>4321</c:v>
                </c:pt>
              </c:numCache>
            </c:numRef>
          </c:val>
          <c:extLst xmlns:c16r2="http://schemas.microsoft.com/office/drawing/2015/06/chart">
            <c:ext xmlns:c16="http://schemas.microsoft.com/office/drawing/2014/chart" uri="{C3380CC4-5D6E-409C-BE32-E72D297353CC}">
              <c16:uniqueId val="{00000000-7B06-4223-8F36-8E5CA97762C9}"/>
            </c:ext>
          </c:extLst>
        </c:ser>
        <c:ser>
          <c:idx val="1"/>
          <c:order val="1"/>
          <c:tx>
            <c:strRef>
              <c:f>Sheet1!$F$5</c:f>
              <c:strCache>
                <c:ptCount val="1"/>
                <c:pt idx="0">
                  <c:v>Voluntary</c:v>
                </c:pt>
              </c:strCache>
            </c:strRef>
          </c:tx>
          <c:spPr>
            <a:solidFill>
              <a:schemeClr val="accent2"/>
            </a:solidFill>
            <a:ln>
              <a:noFill/>
            </a:ln>
            <a:effectLst/>
          </c:spPr>
          <c:invertIfNegative val="0"/>
          <c:cat>
            <c:numRef>
              <c:f>Sheet1!$G$3:$V$3</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Sheet1!$G$5:$V$5</c:f>
              <c:numCache>
                <c:formatCode>General</c:formatCode>
                <c:ptCount val="16"/>
                <c:pt idx="0">
                  <c:v>151</c:v>
                </c:pt>
                <c:pt idx="1">
                  <c:v>155</c:v>
                </c:pt>
                <c:pt idx="2">
                  <c:v>179</c:v>
                </c:pt>
                <c:pt idx="3">
                  <c:v>123</c:v>
                </c:pt>
                <c:pt idx="4">
                  <c:v>169</c:v>
                </c:pt>
                <c:pt idx="5">
                  <c:v>521</c:v>
                </c:pt>
                <c:pt idx="6">
                  <c:v>316</c:v>
                </c:pt>
                <c:pt idx="7">
                  <c:v>347</c:v>
                </c:pt>
                <c:pt idx="8">
                  <c:v>341</c:v>
                </c:pt>
                <c:pt idx="9">
                  <c:v>283</c:v>
                </c:pt>
                <c:pt idx="10">
                  <c:v>280</c:v>
                </c:pt>
                <c:pt idx="11">
                  <c:v>454</c:v>
                </c:pt>
                <c:pt idx="12">
                  <c:v>497</c:v>
                </c:pt>
                <c:pt idx="13">
                  <c:v>535</c:v>
                </c:pt>
                <c:pt idx="14">
                  <c:v>483</c:v>
                </c:pt>
                <c:pt idx="15">
                  <c:v>481</c:v>
                </c:pt>
              </c:numCache>
            </c:numRef>
          </c:val>
          <c:extLst xmlns:c16r2="http://schemas.microsoft.com/office/drawing/2015/06/chart">
            <c:ext xmlns:c16="http://schemas.microsoft.com/office/drawing/2014/chart" uri="{C3380CC4-5D6E-409C-BE32-E72D297353CC}">
              <c16:uniqueId val="{00000001-7B06-4223-8F36-8E5CA97762C9}"/>
            </c:ext>
          </c:extLst>
        </c:ser>
        <c:dLbls>
          <c:showLegendKey val="0"/>
          <c:showVal val="0"/>
          <c:showCatName val="0"/>
          <c:showSerName val="0"/>
          <c:showPercent val="0"/>
          <c:showBubbleSize val="0"/>
        </c:dLbls>
        <c:gapWidth val="150"/>
        <c:overlap val="100"/>
        <c:axId val="55024640"/>
        <c:axId val="54461184"/>
      </c:barChart>
      <c:catAx>
        <c:axId val="5502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2000" b="0" i="0" u="none" strike="noStrike" kern="1200" baseline="0">
                <a:solidFill>
                  <a:schemeClr val="tx1">
                    <a:lumMod val="65000"/>
                    <a:lumOff val="35000"/>
                  </a:schemeClr>
                </a:solidFill>
                <a:latin typeface="+mn-lt"/>
                <a:ea typeface="+mn-ea"/>
                <a:cs typeface="+mn-cs"/>
              </a:defRPr>
            </a:pPr>
            <a:endParaRPr lang="en-US"/>
          </a:p>
        </c:txPr>
        <c:crossAx val="54461184"/>
        <c:crosses val="autoZero"/>
        <c:auto val="1"/>
        <c:lblAlgn val="ctr"/>
        <c:lblOffset val="100"/>
        <c:noMultiLvlLbl val="0"/>
      </c:catAx>
      <c:valAx>
        <c:axId val="54461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ja-JP" sz="2400" b="0" i="0" u="none" strike="noStrike" kern="1200" baseline="0">
                <a:solidFill>
                  <a:schemeClr val="tx1">
                    <a:lumMod val="65000"/>
                    <a:lumOff val="35000"/>
                  </a:schemeClr>
                </a:solidFill>
                <a:latin typeface="+mn-lt"/>
                <a:ea typeface="+mn-ea"/>
                <a:cs typeface="+mn-cs"/>
              </a:defRPr>
            </a:pPr>
            <a:endParaRPr lang="en-US"/>
          </a:p>
        </c:txPr>
        <c:crossAx val="550246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lang="ja-JP"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baseline="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787" cy="498693"/>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9" y="1"/>
            <a:ext cx="2949787" cy="498693"/>
          </a:xfrm>
          <a:prstGeom prst="rect">
            <a:avLst/>
          </a:prstGeom>
        </p:spPr>
        <p:txBody>
          <a:bodyPr vert="horz" lIns="91433" tIns="45716" rIns="91433" bIns="45716" rtlCol="0"/>
          <a:lstStyle>
            <a:lvl1pPr algn="r">
              <a:defRPr sz="1200"/>
            </a:lvl1pPr>
          </a:lstStyle>
          <a:p>
            <a:fld id="{988D744C-58A7-40B2-A638-39AF87DACB89}" type="datetimeFigureOut">
              <a:rPr kumimoji="1" lang="ja-JP" altLang="en-US" smtClean="0"/>
              <a:t>2021/3/30</a:t>
            </a:fld>
            <a:endParaRPr kumimoji="1" lang="ja-JP" altLang="en-US"/>
          </a:p>
        </p:txBody>
      </p:sp>
      <p:sp>
        <p:nvSpPr>
          <p:cNvPr id="4" name="フッター プレースホルダー 3"/>
          <p:cNvSpPr>
            <a:spLocks noGrp="1"/>
          </p:cNvSpPr>
          <p:nvPr>
            <p:ph type="ftr" sz="quarter" idx="2"/>
          </p:nvPr>
        </p:nvSpPr>
        <p:spPr>
          <a:xfrm>
            <a:off x="1" y="9440647"/>
            <a:ext cx="2949787" cy="498692"/>
          </a:xfrm>
          <a:prstGeom prst="rect">
            <a:avLst/>
          </a:prstGeom>
        </p:spPr>
        <p:txBody>
          <a:bodyPr vert="horz" lIns="91433" tIns="45716" rIns="91433"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7"/>
            <a:ext cx="2949787" cy="498692"/>
          </a:xfrm>
          <a:prstGeom prst="rect">
            <a:avLst/>
          </a:prstGeom>
        </p:spPr>
        <p:txBody>
          <a:bodyPr vert="horz" lIns="91433" tIns="45716" rIns="91433" bIns="45716" rtlCol="0" anchor="b"/>
          <a:lstStyle>
            <a:lvl1pPr algn="r">
              <a:defRPr sz="1200"/>
            </a:lvl1pPr>
          </a:lstStyle>
          <a:p>
            <a:fld id="{E80E1EFE-F483-4E8D-9077-51AEA7EB4249}" type="slidenum">
              <a:rPr kumimoji="1" lang="ja-JP" altLang="en-US" smtClean="0"/>
              <a:t>‹#›</a:t>
            </a:fld>
            <a:endParaRPr kumimoji="1" lang="ja-JP" altLang="en-US"/>
          </a:p>
        </p:txBody>
      </p:sp>
    </p:spTree>
    <p:extLst>
      <p:ext uri="{BB962C8B-B14F-4D97-AF65-F5344CB8AC3E}">
        <p14:creationId xmlns:p14="http://schemas.microsoft.com/office/powerpoint/2010/main" val="4210442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1"/>
            <a:ext cx="2949575" cy="498475"/>
          </a:xfrm>
          <a:prstGeom prst="rect">
            <a:avLst/>
          </a:prstGeom>
        </p:spPr>
        <p:txBody>
          <a:bodyPr vert="horz" lIns="91433" tIns="45716" rIns="91433" bIns="45716" rtlCol="0"/>
          <a:lstStyle>
            <a:lvl1pPr algn="r">
              <a:defRPr sz="1200"/>
            </a:lvl1pPr>
          </a:lstStyle>
          <a:p>
            <a:fld id="{19CB575B-97FE-4CF8-A00F-4F7FD309B122}" type="datetimeFigureOut">
              <a:rPr kumimoji="1" lang="ja-JP" altLang="en-US" smtClean="0"/>
              <a:t>2021/3/30</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81038" y="4783139"/>
            <a:ext cx="5445125" cy="3913187"/>
          </a:xfrm>
          <a:prstGeom prst="rect">
            <a:avLst/>
          </a:prstGeom>
        </p:spPr>
        <p:txBody>
          <a:bodyPr vert="horz" lIns="91433" tIns="45716" rIns="91433"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4"/>
            <a:ext cx="2949575" cy="498475"/>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8475"/>
          </a:xfrm>
          <a:prstGeom prst="rect">
            <a:avLst/>
          </a:prstGeom>
        </p:spPr>
        <p:txBody>
          <a:bodyPr vert="horz" lIns="91433" tIns="45716" rIns="91433" bIns="45716" rtlCol="0" anchor="b"/>
          <a:lstStyle>
            <a:lvl1pPr algn="r">
              <a:defRPr sz="1200"/>
            </a:lvl1pPr>
          </a:lstStyle>
          <a:p>
            <a:fld id="{246641C4-3DA4-412A-87F1-87793F0B0C75}" type="slidenum">
              <a:rPr kumimoji="1" lang="ja-JP" altLang="en-US" smtClean="0"/>
              <a:t>‹#›</a:t>
            </a:fld>
            <a:endParaRPr kumimoji="1" lang="ja-JP" altLang="en-US"/>
          </a:p>
        </p:txBody>
      </p:sp>
    </p:spTree>
    <p:extLst>
      <p:ext uri="{BB962C8B-B14F-4D97-AF65-F5344CB8AC3E}">
        <p14:creationId xmlns:p14="http://schemas.microsoft.com/office/powerpoint/2010/main" val="37555774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46641C4-3DA4-412A-87F1-87793F0B0C75}" type="slidenum">
              <a:rPr kumimoji="1" lang="ja-JP" altLang="en-US" smtClean="0"/>
              <a:t>1</a:t>
            </a:fld>
            <a:endParaRPr kumimoji="1" lang="ja-JP" altLang="en-US"/>
          </a:p>
        </p:txBody>
      </p:sp>
    </p:spTree>
    <p:extLst>
      <p:ext uri="{BB962C8B-B14F-4D97-AF65-F5344CB8AC3E}">
        <p14:creationId xmlns:p14="http://schemas.microsoft.com/office/powerpoint/2010/main" val="1485619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a:defRPr/>
            </a:pPr>
            <a:fld id="{482C0A56-60A6-4670-8CDC-0878DBB980CE}" type="slidenum">
              <a:rPr lang="en-US" altLang="ja-JP" smtClean="0"/>
              <a:pPr>
                <a:defRPr/>
              </a:pPr>
              <a:t>10</a:t>
            </a:fld>
            <a:endParaRPr lang="en-US" altLang="ja-JP"/>
          </a:p>
        </p:txBody>
      </p:sp>
    </p:spTree>
    <p:extLst>
      <p:ext uri="{BB962C8B-B14F-4D97-AF65-F5344CB8AC3E}">
        <p14:creationId xmlns:p14="http://schemas.microsoft.com/office/powerpoint/2010/main" val="3422782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46641C4-3DA4-412A-87F1-87793F0B0C75}" type="slidenum">
              <a:rPr kumimoji="1" lang="ja-JP" altLang="en-US" smtClean="0"/>
              <a:t>11</a:t>
            </a:fld>
            <a:endParaRPr kumimoji="1" lang="ja-JP" altLang="en-US"/>
          </a:p>
        </p:txBody>
      </p:sp>
    </p:spTree>
    <p:extLst>
      <p:ext uri="{BB962C8B-B14F-4D97-AF65-F5344CB8AC3E}">
        <p14:creationId xmlns:p14="http://schemas.microsoft.com/office/powerpoint/2010/main" val="3298176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ヘッダー プレースホルダー 3"/>
          <p:cNvSpPr>
            <a:spLocks noGrp="1"/>
          </p:cNvSpPr>
          <p:nvPr>
            <p:ph type="hdr" sz="quarter" idx="10"/>
          </p:nvPr>
        </p:nvSpPr>
        <p:spPr/>
        <p:txBody>
          <a:bodyPr/>
          <a:lstStyle/>
          <a:p>
            <a:endParaRPr lang="en-US" altLang="ja-JP" dirty="0"/>
          </a:p>
        </p:txBody>
      </p:sp>
      <p:sp>
        <p:nvSpPr>
          <p:cNvPr id="5" name="スライド番号プレースホルダー 4"/>
          <p:cNvSpPr>
            <a:spLocks noGrp="1"/>
          </p:cNvSpPr>
          <p:nvPr>
            <p:ph type="sldNum" sz="quarter" idx="11"/>
          </p:nvPr>
        </p:nvSpPr>
        <p:spPr/>
        <p:txBody>
          <a:bodyPr/>
          <a:lstStyle/>
          <a:p>
            <a:fld id="{7F34C0DD-D49A-45A3-900B-7DBD2764D795}" type="slidenum">
              <a:rPr lang="en-US" altLang="ja-JP" smtClean="0"/>
              <a:pPr/>
              <a:t>12</a:t>
            </a:fld>
            <a:endParaRPr lang="en-US" altLang="ja-JP"/>
          </a:p>
        </p:txBody>
      </p:sp>
    </p:spTree>
    <p:extLst>
      <p:ext uri="{BB962C8B-B14F-4D97-AF65-F5344CB8AC3E}">
        <p14:creationId xmlns:p14="http://schemas.microsoft.com/office/powerpoint/2010/main" val="1344009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641C4-3DA4-412A-87F1-87793F0B0C75}" type="slidenum">
              <a:rPr kumimoji="1" lang="ja-JP" altLang="en-US" smtClean="0"/>
              <a:t>13</a:t>
            </a:fld>
            <a:endParaRPr kumimoji="1" lang="ja-JP" altLang="en-US"/>
          </a:p>
        </p:txBody>
      </p:sp>
    </p:spTree>
    <p:extLst>
      <p:ext uri="{BB962C8B-B14F-4D97-AF65-F5344CB8AC3E}">
        <p14:creationId xmlns:p14="http://schemas.microsoft.com/office/powerpoint/2010/main" val="2286235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46641C4-3DA4-412A-87F1-87793F0B0C75}" type="slidenum">
              <a:rPr kumimoji="1" lang="ja-JP" altLang="en-US" smtClean="0"/>
              <a:t>14</a:t>
            </a:fld>
            <a:endParaRPr kumimoji="1" lang="ja-JP" altLang="en-US"/>
          </a:p>
        </p:txBody>
      </p:sp>
    </p:spTree>
    <p:extLst>
      <p:ext uri="{BB962C8B-B14F-4D97-AF65-F5344CB8AC3E}">
        <p14:creationId xmlns:p14="http://schemas.microsoft.com/office/powerpoint/2010/main" val="4150992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46641C4-3DA4-412A-87F1-87793F0B0C75}" type="slidenum">
              <a:rPr kumimoji="1" lang="ja-JP" altLang="en-US" smtClean="0"/>
              <a:t>15</a:t>
            </a:fld>
            <a:endParaRPr kumimoji="1" lang="ja-JP" altLang="en-US"/>
          </a:p>
        </p:txBody>
      </p:sp>
    </p:spTree>
    <p:extLst>
      <p:ext uri="{BB962C8B-B14F-4D97-AF65-F5344CB8AC3E}">
        <p14:creationId xmlns:p14="http://schemas.microsoft.com/office/powerpoint/2010/main" val="2335511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46641C4-3DA4-412A-87F1-87793F0B0C75}" type="slidenum">
              <a:rPr kumimoji="1" lang="ja-JP" altLang="en-US" smtClean="0"/>
              <a:t>16</a:t>
            </a:fld>
            <a:endParaRPr kumimoji="1" lang="ja-JP" altLang="en-US"/>
          </a:p>
        </p:txBody>
      </p:sp>
    </p:spTree>
    <p:extLst>
      <p:ext uri="{BB962C8B-B14F-4D97-AF65-F5344CB8AC3E}">
        <p14:creationId xmlns:p14="http://schemas.microsoft.com/office/powerpoint/2010/main" val="2799911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46641C4-3DA4-412A-87F1-87793F0B0C75}" type="slidenum">
              <a:rPr kumimoji="1" lang="ja-JP" altLang="en-US" smtClean="0"/>
              <a:t>17</a:t>
            </a:fld>
            <a:endParaRPr kumimoji="1" lang="ja-JP" altLang="en-US"/>
          </a:p>
        </p:txBody>
      </p:sp>
    </p:spTree>
    <p:extLst>
      <p:ext uri="{BB962C8B-B14F-4D97-AF65-F5344CB8AC3E}">
        <p14:creationId xmlns:p14="http://schemas.microsoft.com/office/powerpoint/2010/main" val="1197655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6CD7F-6A3A-4E5A-8BF0-158E6592D9F7}" type="slidenum">
              <a:rPr lang="en-US" smtClean="0"/>
              <a:t>18</a:t>
            </a:fld>
            <a:endParaRPr lang="en-US"/>
          </a:p>
        </p:txBody>
      </p:sp>
    </p:spTree>
    <p:extLst>
      <p:ext uri="{BB962C8B-B14F-4D97-AF65-F5344CB8AC3E}">
        <p14:creationId xmlns:p14="http://schemas.microsoft.com/office/powerpoint/2010/main" val="240697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38113" y="766763"/>
            <a:ext cx="6824662" cy="3840162"/>
          </a:xfrm>
          <a:ln/>
        </p:spPr>
      </p:sp>
      <p:sp>
        <p:nvSpPr>
          <p:cNvPr id="67587"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Tree>
    <p:extLst>
      <p:ext uri="{BB962C8B-B14F-4D97-AF65-F5344CB8AC3E}">
        <p14:creationId xmlns:p14="http://schemas.microsoft.com/office/powerpoint/2010/main" val="84495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46641C4-3DA4-412A-87F1-87793F0B0C75}" type="slidenum">
              <a:rPr kumimoji="1" lang="ja-JP" altLang="en-US" smtClean="0"/>
              <a:t>2</a:t>
            </a:fld>
            <a:endParaRPr kumimoji="1" lang="ja-JP" altLang="en-US"/>
          </a:p>
        </p:txBody>
      </p:sp>
    </p:spTree>
    <p:extLst>
      <p:ext uri="{BB962C8B-B14F-4D97-AF65-F5344CB8AC3E}">
        <p14:creationId xmlns:p14="http://schemas.microsoft.com/office/powerpoint/2010/main" val="418371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641C4-3DA4-412A-87F1-87793F0B0C75}" type="slidenum">
              <a:rPr kumimoji="1" lang="ja-JP" altLang="en-US" smtClean="0"/>
              <a:t>23</a:t>
            </a:fld>
            <a:endParaRPr kumimoji="1" lang="ja-JP" altLang="en-US"/>
          </a:p>
        </p:txBody>
      </p:sp>
    </p:spTree>
    <p:extLst>
      <p:ext uri="{BB962C8B-B14F-4D97-AF65-F5344CB8AC3E}">
        <p14:creationId xmlns:p14="http://schemas.microsoft.com/office/powerpoint/2010/main" val="110474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3816CEF-5363-44E8-A248-302C0BD0A411}" type="slidenum">
              <a:rPr kumimoji="1" lang="ja-JP" altLang="en-US" smtClean="0"/>
              <a:t>3</a:t>
            </a:fld>
            <a:endParaRPr kumimoji="1" lang="ja-JP" altLang="en-US"/>
          </a:p>
        </p:txBody>
      </p:sp>
    </p:spTree>
    <p:extLst>
      <p:ext uri="{BB962C8B-B14F-4D97-AF65-F5344CB8AC3E}">
        <p14:creationId xmlns:p14="http://schemas.microsoft.com/office/powerpoint/2010/main" val="1093130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46641C4-3DA4-412A-87F1-87793F0B0C75}" type="slidenum">
              <a:rPr kumimoji="1" lang="ja-JP" altLang="en-US" smtClean="0"/>
              <a:t>4</a:t>
            </a:fld>
            <a:endParaRPr kumimoji="1" lang="ja-JP" altLang="en-US"/>
          </a:p>
        </p:txBody>
      </p:sp>
    </p:spTree>
    <p:extLst>
      <p:ext uri="{BB962C8B-B14F-4D97-AF65-F5344CB8AC3E}">
        <p14:creationId xmlns:p14="http://schemas.microsoft.com/office/powerpoint/2010/main" val="362148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3816CEF-5363-44E8-A248-302C0BD0A411}" type="slidenum">
              <a:rPr kumimoji="1" lang="ja-JP" altLang="en-US" smtClean="0"/>
              <a:t>5</a:t>
            </a:fld>
            <a:endParaRPr kumimoji="1" lang="ja-JP" altLang="en-US"/>
          </a:p>
        </p:txBody>
      </p:sp>
    </p:spTree>
    <p:extLst>
      <p:ext uri="{BB962C8B-B14F-4D97-AF65-F5344CB8AC3E}">
        <p14:creationId xmlns:p14="http://schemas.microsoft.com/office/powerpoint/2010/main" val="333500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a:defRPr/>
            </a:pPr>
            <a:fld id="{EE0AB272-BA6B-4274-992A-17EE717E8862}" type="slidenum">
              <a:rPr lang="en-US" altLang="ja-JP" smtClean="0"/>
              <a:pPr>
                <a:defRPr/>
              </a:pPr>
              <a:t>6</a:t>
            </a:fld>
            <a:endParaRPr lang="en-US" altLang="ja-JP" dirty="0"/>
          </a:p>
        </p:txBody>
      </p:sp>
    </p:spTree>
    <p:extLst>
      <p:ext uri="{BB962C8B-B14F-4D97-AF65-F5344CB8AC3E}">
        <p14:creationId xmlns:p14="http://schemas.microsoft.com/office/powerpoint/2010/main" val="3124989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Tree>
    <p:extLst>
      <p:ext uri="{BB962C8B-B14F-4D97-AF65-F5344CB8AC3E}">
        <p14:creationId xmlns:p14="http://schemas.microsoft.com/office/powerpoint/2010/main" val="2185526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062B182-D289-4F22-905A-951D0C2F402A}" type="slidenum">
              <a:rPr kumimoji="1" lang="ja-JP" altLang="en-US" smtClean="0"/>
              <a:t>8</a:t>
            </a:fld>
            <a:endParaRPr kumimoji="1" lang="ja-JP" altLang="en-US"/>
          </a:p>
        </p:txBody>
      </p:sp>
    </p:spTree>
    <p:extLst>
      <p:ext uri="{BB962C8B-B14F-4D97-AF65-F5344CB8AC3E}">
        <p14:creationId xmlns:p14="http://schemas.microsoft.com/office/powerpoint/2010/main" val="2869799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Tree>
    <p:extLst>
      <p:ext uri="{BB962C8B-B14F-4D97-AF65-F5344CB8AC3E}">
        <p14:creationId xmlns:p14="http://schemas.microsoft.com/office/powerpoint/2010/main" val="3099176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Rectangle 20">
            <a:extLst>
              <a:ext uri="{FF2B5EF4-FFF2-40B4-BE49-F238E27FC236}">
                <a16:creationId xmlns:a16="http://schemas.microsoft.com/office/drawing/2014/main" xmlns="" id="{12CAEF15-3A64-49A6-BCB3-86718BEE7408}"/>
              </a:ext>
            </a:extLst>
          </p:cNvPr>
          <p:cNvSpPr>
            <a:spLocks noChangeArrowheads="1"/>
          </p:cNvSpPr>
          <p:nvPr userDrawn="1"/>
        </p:nvSpPr>
        <p:spPr bwMode="auto">
          <a:xfrm>
            <a:off x="0" y="2895600"/>
            <a:ext cx="12192000" cy="3962400"/>
          </a:xfrm>
          <a:prstGeom prst="rect">
            <a:avLst/>
          </a:prstGeom>
          <a:solidFill>
            <a:srgbClr val="A6A6A6"/>
          </a:solidFill>
          <a:ln w="9525">
            <a:noFill/>
            <a:miter lim="800000"/>
            <a:headEnd/>
            <a:tailEnd/>
          </a:ln>
        </p:spPr>
        <p:txBody>
          <a:bodyPr wrap="none" anchor="ctr"/>
          <a:lstStyle/>
          <a:p>
            <a:pPr>
              <a:defRPr/>
            </a:pPr>
            <a:endParaRPr lang="ja-JP" altLang="en-US" sz="1800"/>
          </a:p>
        </p:txBody>
      </p:sp>
      <p:sp>
        <p:nvSpPr>
          <p:cNvPr id="5" name="Rectangle 23">
            <a:extLst>
              <a:ext uri="{FF2B5EF4-FFF2-40B4-BE49-F238E27FC236}">
                <a16:creationId xmlns:a16="http://schemas.microsoft.com/office/drawing/2014/main" xmlns="" id="{DE24AAF8-3C01-4929-B759-E4ACED7CB2B0}"/>
              </a:ext>
            </a:extLst>
          </p:cNvPr>
          <p:cNvSpPr>
            <a:spLocks noChangeArrowheads="1"/>
          </p:cNvSpPr>
          <p:nvPr userDrawn="1"/>
        </p:nvSpPr>
        <p:spPr bwMode="auto">
          <a:xfrm>
            <a:off x="609600" y="2895600"/>
            <a:ext cx="5588000" cy="107950"/>
          </a:xfrm>
          <a:prstGeom prst="rect">
            <a:avLst/>
          </a:prstGeom>
          <a:solidFill>
            <a:srgbClr val="6E002A"/>
          </a:solidFill>
          <a:ln w="9525">
            <a:noFill/>
            <a:miter lim="800000"/>
            <a:headEnd/>
            <a:tailEnd/>
          </a:ln>
        </p:spPr>
        <p:txBody>
          <a:bodyPr wrap="none" anchor="ctr"/>
          <a:lstStyle/>
          <a:p>
            <a:pPr>
              <a:defRPr/>
            </a:pPr>
            <a:endParaRPr lang="ja-JP" altLang="en-US" sz="1800"/>
          </a:p>
        </p:txBody>
      </p:sp>
      <p:pic>
        <p:nvPicPr>
          <p:cNvPr id="6" name="図 10" descr="KUElogo.png">
            <a:extLst>
              <a:ext uri="{FF2B5EF4-FFF2-40B4-BE49-F238E27FC236}">
                <a16:creationId xmlns:a16="http://schemas.microsoft.com/office/drawing/2014/main" xmlns="" id="{460384DD-F73C-4630-9DB8-75D5C21106F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864962" y="6182018"/>
            <a:ext cx="3986984" cy="44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09600" y="1219200"/>
            <a:ext cx="11176000" cy="609600"/>
          </a:xfrm>
        </p:spPr>
        <p:txBody>
          <a:bodyPr/>
          <a:lstStyle>
            <a:lvl1pPr>
              <a:defRPr sz="4000">
                <a:solidFill>
                  <a:srgbClr val="6E002A"/>
                </a:solidFill>
              </a:defRPr>
            </a:lvl1pPr>
          </a:lstStyle>
          <a:p>
            <a:r>
              <a:rPr lang="ja-JP" altLang="en-US"/>
              <a:t>マスタ</a:t>
            </a:r>
            <a:r>
              <a:rPr lang="en-US" altLang="ja-JP"/>
              <a:t> </a:t>
            </a:r>
            <a:r>
              <a:rPr lang="ja-JP" altLang="en-US"/>
              <a:t>タイトルの書式設定</a:t>
            </a:r>
          </a:p>
        </p:txBody>
      </p:sp>
      <p:sp>
        <p:nvSpPr>
          <p:cNvPr id="5123" name="Rectangle 3"/>
          <p:cNvSpPr>
            <a:spLocks noGrp="1" noChangeArrowheads="1"/>
          </p:cNvSpPr>
          <p:nvPr>
            <p:ph type="subTitle" idx="1"/>
          </p:nvPr>
        </p:nvSpPr>
        <p:spPr>
          <a:xfrm>
            <a:off x="609600" y="2022475"/>
            <a:ext cx="11176000" cy="558800"/>
          </a:xfrm>
        </p:spPr>
        <p:txBody>
          <a:bodyPr/>
          <a:lstStyle>
            <a:lvl1pPr marL="0" indent="0">
              <a:defRPr>
                <a:solidFill>
                  <a:srgbClr val="6E002A"/>
                </a:solidFill>
              </a:defRPr>
            </a:lvl1pPr>
          </a:lstStyle>
          <a:p>
            <a:r>
              <a:rPr lang="ja-JP" altLang="en-US"/>
              <a:t>マスタ</a:t>
            </a:r>
            <a:r>
              <a:rPr lang="en-US" altLang="ja-JP"/>
              <a:t> </a:t>
            </a:r>
            <a:r>
              <a:rPr lang="ja-JP" altLang="en-US"/>
              <a:t>サブタイトルの書式設定</a:t>
            </a:r>
          </a:p>
        </p:txBody>
      </p:sp>
    </p:spTree>
    <p:extLst>
      <p:ext uri="{BB962C8B-B14F-4D97-AF65-F5344CB8AC3E}">
        <p14:creationId xmlns:p14="http://schemas.microsoft.com/office/powerpoint/2010/main" val="2696230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xmlns="" id="{8C3345AB-7AA4-4516-BDAE-EB62832B55A1}"/>
              </a:ext>
            </a:extLst>
          </p:cNvPr>
          <p:cNvSpPr>
            <a:spLocks noGrp="1" noChangeArrowheads="1"/>
          </p:cNvSpPr>
          <p:nvPr>
            <p:ph type="sldNum" sz="quarter" idx="10"/>
          </p:nvPr>
        </p:nvSpPr>
        <p:spPr/>
        <p:txBody>
          <a:bodyPr/>
          <a:lstStyle>
            <a:lvl1pPr>
              <a:defRPr/>
            </a:lvl1pPr>
          </a:lstStyle>
          <a:p>
            <a:fld id="{1181AB3F-0E35-411F-8F2E-99C2C25B43D1}" type="slidenum">
              <a:rPr lang="en-US" altLang="ja-JP"/>
              <a:pPr/>
              <a:t>‹#›</a:t>
            </a:fld>
            <a:endParaRPr lang="en-US" altLang="ja-JP"/>
          </a:p>
        </p:txBody>
      </p:sp>
      <p:sp>
        <p:nvSpPr>
          <p:cNvPr id="5" name="Rectangle 34">
            <a:extLst>
              <a:ext uri="{FF2B5EF4-FFF2-40B4-BE49-F238E27FC236}">
                <a16:creationId xmlns:a16="http://schemas.microsoft.com/office/drawing/2014/main" xmlns="" id="{052664A0-C388-428B-BDDC-662142BD2D32}"/>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165217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495300"/>
            <a:ext cx="2743200" cy="54483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495300"/>
            <a:ext cx="8026400" cy="54483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xmlns="" id="{C5A46B1F-F423-4E87-8B1C-F48D73DFDB70}"/>
              </a:ext>
            </a:extLst>
          </p:cNvPr>
          <p:cNvSpPr>
            <a:spLocks noGrp="1" noChangeArrowheads="1"/>
          </p:cNvSpPr>
          <p:nvPr>
            <p:ph type="sldNum" sz="quarter" idx="10"/>
          </p:nvPr>
        </p:nvSpPr>
        <p:spPr/>
        <p:txBody>
          <a:bodyPr/>
          <a:lstStyle>
            <a:lvl1pPr>
              <a:defRPr/>
            </a:lvl1pPr>
          </a:lstStyle>
          <a:p>
            <a:fld id="{CCD31F7A-6582-4DAF-A0B2-0D26E4AAA02D}" type="slidenum">
              <a:rPr lang="en-US" altLang="ja-JP"/>
              <a:pPr/>
              <a:t>‹#›</a:t>
            </a:fld>
            <a:endParaRPr lang="en-US" altLang="ja-JP"/>
          </a:p>
        </p:txBody>
      </p:sp>
      <p:sp>
        <p:nvSpPr>
          <p:cNvPr id="5" name="Rectangle 34">
            <a:extLst>
              <a:ext uri="{FF2B5EF4-FFF2-40B4-BE49-F238E27FC236}">
                <a16:creationId xmlns:a16="http://schemas.microsoft.com/office/drawing/2014/main" xmlns="" id="{A5D223BB-D19A-4831-B861-015B3FDD227A}"/>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637786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図 7" descr="template__image.png">
            <a:extLst>
              <a:ext uri="{FF2B5EF4-FFF2-40B4-BE49-F238E27FC236}">
                <a16:creationId xmlns:a16="http://schemas.microsoft.com/office/drawing/2014/main" xmlns="" id="{BDF55B2D-A767-4BE2-9CA3-4DBFAB7F8F1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8" descr="Kyudai_logo_e.png">
            <a:extLst>
              <a:ext uri="{FF2B5EF4-FFF2-40B4-BE49-F238E27FC236}">
                <a16:creationId xmlns:a16="http://schemas.microsoft.com/office/drawing/2014/main" xmlns="" id="{4472EBA1-CC5F-444A-9973-6F0DAC34E0C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49251" y="6045200"/>
            <a:ext cx="4400549"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80960" y="3071810"/>
            <a:ext cx="8458187" cy="533400"/>
          </a:xfrm>
        </p:spPr>
        <p:txBody>
          <a:bodyPr/>
          <a:lstStyle>
            <a:lvl1pPr>
              <a:defRPr sz="4000">
                <a:solidFill>
                  <a:schemeClr val="bg1"/>
                </a:solidFill>
              </a:defRPr>
            </a:lvl1pPr>
          </a:lstStyle>
          <a:p>
            <a:r>
              <a:rPr lang="ja-JP" altLang="en-US" dirty="0"/>
              <a:t>マスタ タイトルの書式設定</a:t>
            </a:r>
          </a:p>
        </p:txBody>
      </p:sp>
      <p:sp>
        <p:nvSpPr>
          <p:cNvPr id="5123" name="Rectangle 3"/>
          <p:cNvSpPr>
            <a:spLocks noGrp="1" noChangeArrowheads="1"/>
          </p:cNvSpPr>
          <p:nvPr>
            <p:ph type="subTitle" idx="1"/>
          </p:nvPr>
        </p:nvSpPr>
        <p:spPr>
          <a:xfrm>
            <a:off x="380960" y="3681401"/>
            <a:ext cx="8458187" cy="1143000"/>
          </a:xfrm>
        </p:spPr>
        <p:txBody>
          <a:bodyPr/>
          <a:lstStyle>
            <a:lvl1pPr marL="0" indent="0">
              <a:buFontTx/>
              <a:buNone/>
              <a:defRPr>
                <a:solidFill>
                  <a:schemeClr val="bg1"/>
                </a:solidFill>
              </a:defRPr>
            </a:lvl1pPr>
          </a:lstStyle>
          <a:p>
            <a:r>
              <a:rPr lang="ja-JP" altLang="en-US" dirty="0"/>
              <a:t>マスタ サブタイトルの書式設定</a:t>
            </a:r>
          </a:p>
        </p:txBody>
      </p:sp>
    </p:spTree>
    <p:extLst>
      <p:ext uri="{BB962C8B-B14F-4D97-AF65-F5344CB8AC3E}">
        <p14:creationId xmlns:p14="http://schemas.microsoft.com/office/powerpoint/2010/main" val="351129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9">
            <a:extLst>
              <a:ext uri="{FF2B5EF4-FFF2-40B4-BE49-F238E27FC236}">
                <a16:creationId xmlns:a16="http://schemas.microsoft.com/office/drawing/2014/main" xmlns="" id="{5C972546-60B1-4024-99AE-C6A868EC10F6}"/>
              </a:ext>
            </a:extLst>
          </p:cNvPr>
          <p:cNvSpPr>
            <a:spLocks noGrp="1" noChangeArrowheads="1"/>
          </p:cNvSpPr>
          <p:nvPr>
            <p:ph type="ftr" sz="quarter" idx="10"/>
          </p:nvPr>
        </p:nvSpPr>
        <p:spPr/>
        <p:txBody>
          <a:bodyPr/>
          <a:lstStyle>
            <a:lvl1pPr>
              <a:defRPr/>
            </a:lvl1pPr>
          </a:lstStyle>
          <a:p>
            <a:pPr>
              <a:defRPr/>
            </a:pPr>
            <a:r>
              <a:rPr lang="en-US" altLang="ja-JP"/>
              <a:t>九州大学UIプロジェクト Kyudai Taro,2007</a:t>
            </a:r>
          </a:p>
        </p:txBody>
      </p:sp>
    </p:spTree>
    <p:extLst>
      <p:ext uri="{BB962C8B-B14F-4D97-AF65-F5344CB8AC3E}">
        <p14:creationId xmlns:p14="http://schemas.microsoft.com/office/powerpoint/2010/main" val="3027375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19">
            <a:extLst>
              <a:ext uri="{FF2B5EF4-FFF2-40B4-BE49-F238E27FC236}">
                <a16:creationId xmlns:a16="http://schemas.microsoft.com/office/drawing/2014/main" xmlns="" id="{BC596A7D-09B8-4F88-9C22-40CAD6A0D8BD}"/>
              </a:ext>
            </a:extLst>
          </p:cNvPr>
          <p:cNvSpPr>
            <a:spLocks noGrp="1" noChangeArrowheads="1"/>
          </p:cNvSpPr>
          <p:nvPr>
            <p:ph type="ftr" sz="quarter" idx="10"/>
          </p:nvPr>
        </p:nvSpPr>
        <p:spPr/>
        <p:txBody>
          <a:bodyPr/>
          <a:lstStyle>
            <a:lvl1pPr>
              <a:defRPr/>
            </a:lvl1pPr>
          </a:lstStyle>
          <a:p>
            <a:pPr>
              <a:defRPr/>
            </a:pPr>
            <a:r>
              <a:rPr lang="en-US" altLang="ja-JP"/>
              <a:t>九州大学UIプロジェクト Kyudai Taro,2007</a:t>
            </a:r>
          </a:p>
        </p:txBody>
      </p:sp>
    </p:spTree>
    <p:extLst>
      <p:ext uri="{BB962C8B-B14F-4D97-AF65-F5344CB8AC3E}">
        <p14:creationId xmlns:p14="http://schemas.microsoft.com/office/powerpoint/2010/main" val="795065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035091" y="1600200"/>
            <a:ext cx="5334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572291" y="1600200"/>
            <a:ext cx="5334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9">
            <a:extLst>
              <a:ext uri="{FF2B5EF4-FFF2-40B4-BE49-F238E27FC236}">
                <a16:creationId xmlns:a16="http://schemas.microsoft.com/office/drawing/2014/main" xmlns="" id="{2C8FABDC-6948-413F-96AA-84025E871881}"/>
              </a:ext>
            </a:extLst>
          </p:cNvPr>
          <p:cNvSpPr>
            <a:spLocks noGrp="1" noChangeArrowheads="1"/>
          </p:cNvSpPr>
          <p:nvPr>
            <p:ph type="ftr" sz="quarter" idx="10"/>
          </p:nvPr>
        </p:nvSpPr>
        <p:spPr/>
        <p:txBody>
          <a:bodyPr/>
          <a:lstStyle>
            <a:lvl1pPr>
              <a:defRPr/>
            </a:lvl1pPr>
          </a:lstStyle>
          <a:p>
            <a:pPr>
              <a:defRPr/>
            </a:pPr>
            <a:r>
              <a:rPr lang="en-US" altLang="ja-JP"/>
              <a:t>九州大学UIプロジェクト Kyudai Taro,2007</a:t>
            </a:r>
          </a:p>
        </p:txBody>
      </p:sp>
    </p:spTree>
    <p:extLst>
      <p:ext uri="{BB962C8B-B14F-4D97-AF65-F5344CB8AC3E}">
        <p14:creationId xmlns:p14="http://schemas.microsoft.com/office/powerpoint/2010/main" val="2279883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33491"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3349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93349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51725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51725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9">
            <a:extLst>
              <a:ext uri="{FF2B5EF4-FFF2-40B4-BE49-F238E27FC236}">
                <a16:creationId xmlns:a16="http://schemas.microsoft.com/office/drawing/2014/main" xmlns="" id="{64C499A0-6BC2-4C3F-984B-793AAEE59DF8}"/>
              </a:ext>
            </a:extLst>
          </p:cNvPr>
          <p:cNvSpPr>
            <a:spLocks noGrp="1" noChangeArrowheads="1"/>
          </p:cNvSpPr>
          <p:nvPr>
            <p:ph type="ftr" sz="quarter" idx="10"/>
          </p:nvPr>
        </p:nvSpPr>
        <p:spPr/>
        <p:txBody>
          <a:bodyPr/>
          <a:lstStyle>
            <a:lvl1pPr>
              <a:defRPr/>
            </a:lvl1pPr>
          </a:lstStyle>
          <a:p>
            <a:pPr>
              <a:defRPr/>
            </a:pPr>
            <a:r>
              <a:rPr lang="en-US" altLang="ja-JP"/>
              <a:t>九州大学UIプロジェクト Kyudai Taro,2007</a:t>
            </a:r>
          </a:p>
        </p:txBody>
      </p:sp>
    </p:spTree>
    <p:extLst>
      <p:ext uri="{BB962C8B-B14F-4D97-AF65-F5344CB8AC3E}">
        <p14:creationId xmlns:p14="http://schemas.microsoft.com/office/powerpoint/2010/main" val="2824916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9">
            <a:extLst>
              <a:ext uri="{FF2B5EF4-FFF2-40B4-BE49-F238E27FC236}">
                <a16:creationId xmlns:a16="http://schemas.microsoft.com/office/drawing/2014/main" xmlns="" id="{33935E79-2241-4DB7-9601-DFB420DD1B73}"/>
              </a:ext>
            </a:extLst>
          </p:cNvPr>
          <p:cNvSpPr>
            <a:spLocks noGrp="1" noChangeArrowheads="1"/>
          </p:cNvSpPr>
          <p:nvPr>
            <p:ph type="ftr" sz="quarter" idx="10"/>
          </p:nvPr>
        </p:nvSpPr>
        <p:spPr/>
        <p:txBody>
          <a:bodyPr/>
          <a:lstStyle>
            <a:lvl1pPr>
              <a:defRPr/>
            </a:lvl1pPr>
          </a:lstStyle>
          <a:p>
            <a:pPr>
              <a:defRPr/>
            </a:pPr>
            <a:r>
              <a:rPr lang="en-US" altLang="ja-JP"/>
              <a:t>九州大学UIプロジェクト Kyudai Taro,2007</a:t>
            </a:r>
          </a:p>
        </p:txBody>
      </p:sp>
    </p:spTree>
    <p:extLst>
      <p:ext uri="{BB962C8B-B14F-4D97-AF65-F5344CB8AC3E}">
        <p14:creationId xmlns:p14="http://schemas.microsoft.com/office/powerpoint/2010/main" val="2073451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xmlns="" id="{84100042-9D4B-4FA1-83B8-00D84C06D2BD}"/>
              </a:ext>
            </a:extLst>
          </p:cNvPr>
          <p:cNvSpPr>
            <a:spLocks noGrp="1" noChangeArrowheads="1"/>
          </p:cNvSpPr>
          <p:nvPr>
            <p:ph type="ftr" sz="quarter" idx="10"/>
          </p:nvPr>
        </p:nvSpPr>
        <p:spPr/>
        <p:txBody>
          <a:bodyPr/>
          <a:lstStyle>
            <a:lvl1pPr>
              <a:defRPr/>
            </a:lvl1pPr>
          </a:lstStyle>
          <a:p>
            <a:pPr>
              <a:defRPr/>
            </a:pPr>
            <a:r>
              <a:rPr lang="en-US" altLang="ja-JP"/>
              <a:t>九州大学UIプロジェクト Kyudai Taro,2007</a:t>
            </a:r>
          </a:p>
        </p:txBody>
      </p:sp>
    </p:spTree>
    <p:extLst>
      <p:ext uri="{BB962C8B-B14F-4D97-AF65-F5344CB8AC3E}">
        <p14:creationId xmlns:p14="http://schemas.microsoft.com/office/powerpoint/2010/main" val="198220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3349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5090624"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3349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9">
            <a:extLst>
              <a:ext uri="{FF2B5EF4-FFF2-40B4-BE49-F238E27FC236}">
                <a16:creationId xmlns:a16="http://schemas.microsoft.com/office/drawing/2014/main" xmlns="" id="{4EC71317-3929-44A9-A858-9FC45A199150}"/>
              </a:ext>
            </a:extLst>
          </p:cNvPr>
          <p:cNvSpPr>
            <a:spLocks noGrp="1" noChangeArrowheads="1"/>
          </p:cNvSpPr>
          <p:nvPr>
            <p:ph type="ftr" sz="quarter" idx="10"/>
          </p:nvPr>
        </p:nvSpPr>
        <p:spPr/>
        <p:txBody>
          <a:bodyPr/>
          <a:lstStyle>
            <a:lvl1pPr>
              <a:defRPr/>
            </a:lvl1pPr>
          </a:lstStyle>
          <a:p>
            <a:pPr>
              <a:defRPr/>
            </a:pPr>
            <a:r>
              <a:rPr lang="en-US" altLang="ja-JP"/>
              <a:t>九州大学UIプロジェクト Kyudai Taro,2007</a:t>
            </a:r>
          </a:p>
        </p:txBody>
      </p:sp>
    </p:spTree>
    <p:extLst>
      <p:ext uri="{BB962C8B-B14F-4D97-AF65-F5344CB8AC3E}">
        <p14:creationId xmlns:p14="http://schemas.microsoft.com/office/powerpoint/2010/main" val="286660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j-lt"/>
              </a:defRPr>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6">
            <a:extLst>
              <a:ext uri="{FF2B5EF4-FFF2-40B4-BE49-F238E27FC236}">
                <a16:creationId xmlns:a16="http://schemas.microsoft.com/office/drawing/2014/main" xmlns="" id="{36297C73-7D16-4271-80C6-B9F6CB0B3FE7}"/>
              </a:ext>
            </a:extLst>
          </p:cNvPr>
          <p:cNvSpPr>
            <a:spLocks noGrp="1" noChangeArrowheads="1"/>
          </p:cNvSpPr>
          <p:nvPr>
            <p:ph type="sldNum" sz="quarter" idx="10"/>
          </p:nvPr>
        </p:nvSpPr>
        <p:spPr/>
        <p:txBody>
          <a:bodyPr/>
          <a:lstStyle>
            <a:lvl1pPr>
              <a:defRPr>
                <a:solidFill>
                  <a:schemeClr val="bg1"/>
                </a:solidFill>
              </a:defRPr>
            </a:lvl1pPr>
          </a:lstStyle>
          <a:p>
            <a:fld id="{1CB95EE5-13D1-4A74-9602-4CD03A0A6A97}" type="slidenum">
              <a:rPr lang="en-US" altLang="ja-JP"/>
              <a:pPr/>
              <a:t>‹#›</a:t>
            </a:fld>
            <a:endParaRPr lang="en-US" altLang="ja-JP"/>
          </a:p>
        </p:txBody>
      </p:sp>
      <p:sp>
        <p:nvSpPr>
          <p:cNvPr id="5" name="Rectangle 34">
            <a:extLst>
              <a:ext uri="{FF2B5EF4-FFF2-40B4-BE49-F238E27FC236}">
                <a16:creationId xmlns:a16="http://schemas.microsoft.com/office/drawing/2014/main" xmlns="" id="{36B32715-ED54-4873-8031-B2918191B2A6}"/>
              </a:ext>
            </a:extLst>
          </p:cNvPr>
          <p:cNvSpPr>
            <a:spLocks noGrp="1" noChangeArrowheads="1"/>
          </p:cNvSpPr>
          <p:nvPr>
            <p:ph type="ftr" sz="quarter" idx="11"/>
          </p:nvPr>
        </p:nvSpPr>
        <p:spPr/>
        <p:txBody>
          <a:bodyPr/>
          <a:lstStyle>
            <a:lvl1pPr>
              <a:defRPr/>
            </a:lvl1pPr>
          </a:lstStyle>
          <a:p>
            <a:pPr>
              <a:defRPr/>
            </a:pPr>
            <a:endParaRPr lang="en-US" altLang="ja-JP"/>
          </a:p>
        </p:txBody>
      </p:sp>
    </p:spTree>
    <p:extLst>
      <p:ext uri="{BB962C8B-B14F-4D97-AF65-F5344CB8AC3E}">
        <p14:creationId xmlns:p14="http://schemas.microsoft.com/office/powerpoint/2010/main" val="1018970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9">
            <a:extLst>
              <a:ext uri="{FF2B5EF4-FFF2-40B4-BE49-F238E27FC236}">
                <a16:creationId xmlns:a16="http://schemas.microsoft.com/office/drawing/2014/main" xmlns="" id="{4D385F3B-4670-4FEB-8FD3-1AD265B54F6D}"/>
              </a:ext>
            </a:extLst>
          </p:cNvPr>
          <p:cNvSpPr>
            <a:spLocks noGrp="1" noChangeArrowheads="1"/>
          </p:cNvSpPr>
          <p:nvPr>
            <p:ph type="ftr" sz="quarter" idx="10"/>
          </p:nvPr>
        </p:nvSpPr>
        <p:spPr/>
        <p:txBody>
          <a:bodyPr/>
          <a:lstStyle>
            <a:lvl1pPr>
              <a:defRPr/>
            </a:lvl1pPr>
          </a:lstStyle>
          <a:p>
            <a:pPr>
              <a:defRPr/>
            </a:pPr>
            <a:r>
              <a:rPr lang="en-US" altLang="ja-JP"/>
              <a:t>九州大学UIプロジェクト Kyudai Taro,2007</a:t>
            </a:r>
          </a:p>
        </p:txBody>
      </p:sp>
    </p:spTree>
    <p:extLst>
      <p:ext uri="{BB962C8B-B14F-4D97-AF65-F5344CB8AC3E}">
        <p14:creationId xmlns:p14="http://schemas.microsoft.com/office/powerpoint/2010/main" val="1789176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47715" y="738188"/>
            <a:ext cx="7823200" cy="381000"/>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1047715" y="1500188"/>
            <a:ext cx="10871200" cy="4495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9">
            <a:extLst>
              <a:ext uri="{FF2B5EF4-FFF2-40B4-BE49-F238E27FC236}">
                <a16:creationId xmlns:a16="http://schemas.microsoft.com/office/drawing/2014/main" xmlns="" id="{E1B872D1-547F-4304-BD73-646182C443C5}"/>
              </a:ext>
            </a:extLst>
          </p:cNvPr>
          <p:cNvSpPr>
            <a:spLocks noGrp="1" noChangeArrowheads="1"/>
          </p:cNvSpPr>
          <p:nvPr>
            <p:ph type="ftr" sz="quarter" idx="10"/>
          </p:nvPr>
        </p:nvSpPr>
        <p:spPr/>
        <p:txBody>
          <a:bodyPr/>
          <a:lstStyle>
            <a:lvl1pPr>
              <a:defRPr/>
            </a:lvl1pPr>
          </a:lstStyle>
          <a:p>
            <a:pPr>
              <a:defRPr/>
            </a:pPr>
            <a:r>
              <a:rPr lang="en-US" altLang="ja-JP"/>
              <a:t>九州大学UIプロジェクト Kyudai Taro,2007</a:t>
            </a:r>
          </a:p>
        </p:txBody>
      </p:sp>
    </p:spTree>
    <p:extLst>
      <p:ext uri="{BB962C8B-B14F-4D97-AF65-F5344CB8AC3E}">
        <p14:creationId xmlns:p14="http://schemas.microsoft.com/office/powerpoint/2010/main" val="1709548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63091" y="838200"/>
            <a:ext cx="2743200" cy="52578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33491" y="838200"/>
            <a:ext cx="8026400"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9">
            <a:extLst>
              <a:ext uri="{FF2B5EF4-FFF2-40B4-BE49-F238E27FC236}">
                <a16:creationId xmlns:a16="http://schemas.microsoft.com/office/drawing/2014/main" xmlns="" id="{7A1551F9-551F-4548-BA9F-BF925115E110}"/>
              </a:ext>
            </a:extLst>
          </p:cNvPr>
          <p:cNvSpPr>
            <a:spLocks noGrp="1" noChangeArrowheads="1"/>
          </p:cNvSpPr>
          <p:nvPr>
            <p:ph type="ftr" sz="quarter" idx="10"/>
          </p:nvPr>
        </p:nvSpPr>
        <p:spPr/>
        <p:txBody>
          <a:bodyPr/>
          <a:lstStyle>
            <a:lvl1pPr>
              <a:defRPr/>
            </a:lvl1pPr>
          </a:lstStyle>
          <a:p>
            <a:pPr>
              <a:defRPr/>
            </a:pPr>
            <a:r>
              <a:rPr lang="en-US" altLang="ja-JP"/>
              <a:t>九州大学UIプロジェクト Kyudai Taro,2007</a:t>
            </a:r>
          </a:p>
        </p:txBody>
      </p:sp>
    </p:spTree>
    <p:extLst>
      <p:ext uri="{BB962C8B-B14F-4D97-AF65-F5344CB8AC3E}">
        <p14:creationId xmlns:p14="http://schemas.microsoft.com/office/powerpoint/2010/main" val="2653618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Clr>
                <a:srgbClr val="E67029"/>
              </a:buClr>
              <a:buSzPct val="70000"/>
              <a:buFont typeface="Wingdings" panose="05000000000000000000" pitchFamily="2" charset="2"/>
              <a:buChar char=""/>
              <a:defRPr>
                <a:latin typeface="Tw Cen MT" panose="020B0602020104020603" pitchFamily="34" charset="0"/>
              </a:defRPr>
            </a:lvl1pPr>
            <a:lvl2pPr>
              <a:defRPr>
                <a:latin typeface="Tw Cen MT" panose="020B0602020104020603" pitchFamily="34" charset="0"/>
              </a:defRPr>
            </a:lvl2pPr>
            <a:lvl3pPr>
              <a:defRPr>
                <a:latin typeface="Tw Cen MT" panose="020B0602020104020603" pitchFamily="34" charset="0"/>
              </a:defRPr>
            </a:lvl3pPr>
            <a:lvl4pPr>
              <a:defRPr>
                <a:latin typeface="Tw Cen MT" panose="020B0602020104020603" pitchFamily="34" charset="0"/>
              </a:defRPr>
            </a:lvl4pPr>
            <a:lvl5pPr>
              <a:defRPr>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36872" y="260648"/>
            <a:ext cx="12192000" cy="980728"/>
          </a:xfrm>
        </p:spPr>
        <p:txBody>
          <a:bodyPr/>
          <a:lstStyle>
            <a:lvl1pPr>
              <a:defRPr sz="3600">
                <a:solidFill>
                  <a:srgbClr val="990000"/>
                </a:solidFill>
                <a:latin typeface="Tw Cen MT" panose="020B0602020104020603"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780061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088822"/>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4"/>
            <a:ext cx="9144000" cy="2387600"/>
          </a:xfrm>
        </p:spPr>
        <p:txBody>
          <a:bodyPr anchor="b"/>
          <a:lstStyle>
            <a:lvl1pPr algn="ctr">
              <a:defRPr sz="554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216"/>
            </a:lvl1pPr>
            <a:lvl2pPr marL="422171" indent="0" algn="ctr">
              <a:buNone/>
              <a:defRPr sz="1846"/>
            </a:lvl2pPr>
            <a:lvl3pPr marL="844343" indent="0" algn="ctr">
              <a:buNone/>
              <a:defRPr sz="1662"/>
            </a:lvl3pPr>
            <a:lvl4pPr marL="1266514" indent="0" algn="ctr">
              <a:buNone/>
              <a:defRPr sz="1477"/>
            </a:lvl4pPr>
            <a:lvl5pPr marL="1688686" indent="0" algn="ctr">
              <a:buNone/>
              <a:defRPr sz="1477"/>
            </a:lvl5pPr>
            <a:lvl6pPr marL="2110857" indent="0" algn="ctr">
              <a:buNone/>
              <a:defRPr sz="1477"/>
            </a:lvl6pPr>
            <a:lvl7pPr marL="2533029" indent="0" algn="ctr">
              <a:buNone/>
              <a:defRPr sz="1477"/>
            </a:lvl7pPr>
            <a:lvl8pPr marL="2955200" indent="0" algn="ctr">
              <a:buNone/>
              <a:defRPr sz="1477"/>
            </a:lvl8pPr>
            <a:lvl9pPr marL="3377372" indent="0" algn="ctr">
              <a:buNone/>
              <a:defRPr sz="1477"/>
            </a:lvl9pPr>
          </a:lstStyle>
          <a:p>
            <a:r>
              <a:rPr lang="ja-JP" altLang="en-US"/>
              <a:t>マスター サブタイトルの書式設定</a:t>
            </a:r>
          </a:p>
        </p:txBody>
      </p:sp>
      <p:sp>
        <p:nvSpPr>
          <p:cNvPr id="4" name="日付プレースホルダー 3"/>
          <p:cNvSpPr>
            <a:spLocks noGrp="1"/>
          </p:cNvSpPr>
          <p:nvPr>
            <p:ph type="dt" sz="half" idx="10"/>
          </p:nvPr>
        </p:nvSpPr>
        <p:spPr>
          <a:xfrm>
            <a:off x="4955823" y="16929"/>
            <a:ext cx="7292624"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a:xfrm>
            <a:off x="-67736" y="6491815"/>
            <a:ext cx="6502400" cy="323850"/>
          </a:xfrm>
          <a:prstGeom prst="rect">
            <a:avLst/>
          </a:prstGeo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74EACE6-8B64-4C20-8139-6181BE373C69}" type="slidenum">
              <a:rPr lang="en-US" altLang="ja-JP"/>
              <a:pPr/>
              <a:t>‹#›</a:t>
            </a:fld>
            <a:endParaRPr lang="en-US" altLang="ja-JP"/>
          </a:p>
        </p:txBody>
      </p:sp>
    </p:spTree>
    <p:extLst>
      <p:ext uri="{BB962C8B-B14F-4D97-AF65-F5344CB8AC3E}">
        <p14:creationId xmlns:p14="http://schemas.microsoft.com/office/powerpoint/2010/main" val="1896923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フッター プレースホルダー 7"/>
          <p:cNvSpPr>
            <a:spLocks noGrp="1"/>
          </p:cNvSpPr>
          <p:nvPr>
            <p:ph type="ftr" sz="quarter" idx="11"/>
          </p:nvPr>
        </p:nvSpPr>
        <p:spPr>
          <a:xfrm>
            <a:off x="-67736" y="6491815"/>
            <a:ext cx="6502400" cy="323850"/>
          </a:xfrm>
          <a:prstGeom prst="rect">
            <a:avLst/>
          </a:prstGeom>
        </p:spPr>
        <p:txBody>
          <a:bodyPr/>
          <a:lstStyle/>
          <a:p>
            <a:endParaRPr lang="en-US" altLang="ja-JP"/>
          </a:p>
        </p:txBody>
      </p:sp>
      <p:sp>
        <p:nvSpPr>
          <p:cNvPr id="9" name="スライド番号プレースホルダー 8"/>
          <p:cNvSpPr>
            <a:spLocks noGrp="1"/>
          </p:cNvSpPr>
          <p:nvPr>
            <p:ph type="sldNum" sz="quarter" idx="12"/>
          </p:nvPr>
        </p:nvSpPr>
        <p:spPr/>
        <p:txBody>
          <a:bodyPr/>
          <a:lstStyle/>
          <a:p>
            <a:fld id="{1A4280D3-8332-4ED9-BC79-4EC108668029}" type="slidenum">
              <a:rPr lang="en-US" altLang="ja-JP" smtClean="0"/>
              <a:pPr/>
              <a:t>‹#›</a:t>
            </a:fld>
            <a:endParaRPr lang="en-US" altLang="ja-JP"/>
          </a:p>
        </p:txBody>
      </p:sp>
      <p:sp>
        <p:nvSpPr>
          <p:cNvPr id="10" name="日付プレースホルダー 4"/>
          <p:cNvSpPr>
            <a:spLocks noGrp="1"/>
          </p:cNvSpPr>
          <p:nvPr>
            <p:ph type="dt" sz="half" idx="10"/>
          </p:nvPr>
        </p:nvSpPr>
        <p:spPr>
          <a:xfrm>
            <a:off x="4944531" y="41277"/>
            <a:ext cx="7247469" cy="457200"/>
          </a:xfrm>
          <a:prstGeom prst="rect">
            <a:avLst/>
          </a:prstGeom>
        </p:spPr>
        <p:txBody>
          <a:bodyPr/>
          <a:lstStyle>
            <a:lvl1pPr>
              <a:defRPr sz="900"/>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3508054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9"/>
            <a:ext cx="10515600" cy="2852737"/>
          </a:xfrm>
        </p:spPr>
        <p:txBody>
          <a:bodyPr anchor="b"/>
          <a:lstStyle>
            <a:lvl1pPr>
              <a:defRPr sz="554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4"/>
            <a:ext cx="10515600" cy="1500187"/>
          </a:xfrm>
        </p:spPr>
        <p:txBody>
          <a:bodyPr/>
          <a:lstStyle>
            <a:lvl1pPr marL="0" indent="0">
              <a:buNone/>
              <a:defRPr sz="2216"/>
            </a:lvl1pPr>
            <a:lvl2pPr marL="422171" indent="0">
              <a:buNone/>
              <a:defRPr sz="1846"/>
            </a:lvl2pPr>
            <a:lvl3pPr marL="844343" indent="0">
              <a:buNone/>
              <a:defRPr sz="1662"/>
            </a:lvl3pPr>
            <a:lvl4pPr marL="1266514" indent="0">
              <a:buNone/>
              <a:defRPr sz="1477"/>
            </a:lvl4pPr>
            <a:lvl5pPr marL="1688686" indent="0">
              <a:buNone/>
              <a:defRPr sz="1477"/>
            </a:lvl5pPr>
            <a:lvl6pPr marL="2110857" indent="0">
              <a:buNone/>
              <a:defRPr sz="1477"/>
            </a:lvl6pPr>
            <a:lvl7pPr marL="2533029" indent="0">
              <a:buNone/>
              <a:defRPr sz="1477"/>
            </a:lvl7pPr>
            <a:lvl8pPr marL="2955200" indent="0">
              <a:buNone/>
              <a:defRPr sz="1477"/>
            </a:lvl8pPr>
            <a:lvl9pPr marL="3377372" indent="0">
              <a:buNone/>
              <a:defRPr sz="1477"/>
            </a:lvl9pPr>
          </a:lstStyle>
          <a:p>
            <a:pPr lvl="0"/>
            <a:r>
              <a:rPr lang="ja-JP" altLang="en-US"/>
              <a:t>マスター テキストの書式設定</a:t>
            </a:r>
          </a:p>
        </p:txBody>
      </p:sp>
      <p:sp>
        <p:nvSpPr>
          <p:cNvPr id="5" name="フッター プレースホルダー 4"/>
          <p:cNvSpPr>
            <a:spLocks noGrp="1"/>
          </p:cNvSpPr>
          <p:nvPr>
            <p:ph type="ftr" sz="quarter" idx="11"/>
          </p:nvPr>
        </p:nvSpPr>
        <p:spPr>
          <a:xfrm>
            <a:off x="-67736" y="6491815"/>
            <a:ext cx="6502400" cy="323850"/>
          </a:xfrm>
          <a:prstGeom prst="rect">
            <a:avLst/>
          </a:prstGeo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0FA31B57-C6DF-4E71-B920-B3A1F4ED1276}" type="slidenum">
              <a:rPr lang="en-US" altLang="ja-JP"/>
              <a:pPr/>
              <a:t>‹#›</a:t>
            </a:fld>
            <a:endParaRPr lang="en-US" altLang="ja-JP"/>
          </a:p>
        </p:txBody>
      </p:sp>
      <p:sp>
        <p:nvSpPr>
          <p:cNvPr id="7" name="日付プレースホルダー 4"/>
          <p:cNvSpPr>
            <a:spLocks noGrp="1"/>
          </p:cNvSpPr>
          <p:nvPr>
            <p:ph type="dt" sz="half" idx="10"/>
          </p:nvPr>
        </p:nvSpPr>
        <p:spPr>
          <a:xfrm>
            <a:off x="4944531" y="41277"/>
            <a:ext cx="7247469" cy="457200"/>
          </a:xfrm>
          <a:prstGeom prst="rect">
            <a:avLst/>
          </a:prstGeom>
        </p:spPr>
        <p:txBody>
          <a:bodyPr/>
          <a:lstStyle>
            <a:lvl1pPr>
              <a:defRPr sz="900"/>
            </a:lvl1pPr>
          </a:lstStyle>
          <a:p>
            <a:r>
              <a:rPr lang="en-US" altLang="ja-JP"/>
              <a:t>2018.08.09.04 ASFISSIA INTRAPARTUM E PARALISI CEREBRALE INFANTILE INTRAPARTUM ASPHYXIA AND EREBRAL PALSY</a:t>
            </a:r>
          </a:p>
        </p:txBody>
      </p:sp>
    </p:spTree>
    <p:extLst>
      <p:ext uri="{BB962C8B-B14F-4D97-AF65-F5344CB8AC3E}">
        <p14:creationId xmlns:p14="http://schemas.microsoft.com/office/powerpoint/2010/main" val="1480447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2" y="1981201"/>
            <a:ext cx="5372100" cy="41243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489701" y="1981201"/>
            <a:ext cx="5372100" cy="41243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ー 5"/>
          <p:cNvSpPr>
            <a:spLocks noGrp="1"/>
          </p:cNvSpPr>
          <p:nvPr>
            <p:ph type="ftr" sz="quarter" idx="11"/>
          </p:nvPr>
        </p:nvSpPr>
        <p:spPr>
          <a:xfrm>
            <a:off x="-67736" y="6491815"/>
            <a:ext cx="6502400" cy="323850"/>
          </a:xfrm>
          <a:prstGeom prst="rect">
            <a:avLst/>
          </a:prstGeo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56D62800-DE49-4B2B-A4FF-49ED2DD69B2A}" type="slidenum">
              <a:rPr lang="en-US" altLang="ja-JP"/>
              <a:pPr/>
              <a:t>‹#›</a:t>
            </a:fld>
            <a:endParaRPr lang="en-US" altLang="ja-JP"/>
          </a:p>
        </p:txBody>
      </p:sp>
      <p:sp>
        <p:nvSpPr>
          <p:cNvPr id="8" name="日付プレースホルダー 4"/>
          <p:cNvSpPr>
            <a:spLocks noGrp="1"/>
          </p:cNvSpPr>
          <p:nvPr>
            <p:ph type="dt" sz="half" idx="10"/>
          </p:nvPr>
        </p:nvSpPr>
        <p:spPr>
          <a:xfrm>
            <a:off x="4944531" y="41277"/>
            <a:ext cx="7247469" cy="457200"/>
          </a:xfrm>
          <a:prstGeom prst="rect">
            <a:avLst/>
          </a:prstGeom>
        </p:spPr>
        <p:txBody>
          <a:bodyPr/>
          <a:lstStyle>
            <a:lvl1pPr>
              <a:defRPr sz="900"/>
            </a:lvl1pPr>
          </a:lstStyle>
          <a:p>
            <a:r>
              <a:rPr lang="en-US" altLang="ja-JP"/>
              <a:t>2018.08.09.04 ASFISSIA INTRAPARTUM E PARALISI CEREBRALE INFANTILE INTRAPARTUM ASPHYXIA AND EREBRAL PALSY</a:t>
            </a:r>
          </a:p>
        </p:txBody>
      </p:sp>
    </p:spTree>
    <p:extLst>
      <p:ext uri="{BB962C8B-B14F-4D97-AF65-F5344CB8AC3E}">
        <p14:creationId xmlns:p14="http://schemas.microsoft.com/office/powerpoint/2010/main" val="3998008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8" y="1681163"/>
            <a:ext cx="5158316" cy="823912"/>
          </a:xfrm>
        </p:spPr>
        <p:txBody>
          <a:bodyPr anchor="b"/>
          <a:lstStyle>
            <a:lvl1pPr marL="0" indent="0">
              <a:buNone/>
              <a:defRPr sz="2216" b="1"/>
            </a:lvl1pPr>
            <a:lvl2pPr marL="422171" indent="0">
              <a:buNone/>
              <a:defRPr sz="1846" b="1"/>
            </a:lvl2pPr>
            <a:lvl3pPr marL="844343" indent="0">
              <a:buNone/>
              <a:defRPr sz="1662" b="1"/>
            </a:lvl3pPr>
            <a:lvl4pPr marL="1266514" indent="0">
              <a:buNone/>
              <a:defRPr sz="1477" b="1"/>
            </a:lvl4pPr>
            <a:lvl5pPr marL="1688686" indent="0">
              <a:buNone/>
              <a:defRPr sz="1477" b="1"/>
            </a:lvl5pPr>
            <a:lvl6pPr marL="2110857" indent="0">
              <a:buNone/>
              <a:defRPr sz="1477" b="1"/>
            </a:lvl6pPr>
            <a:lvl7pPr marL="2533029" indent="0">
              <a:buNone/>
              <a:defRPr sz="1477" b="1"/>
            </a:lvl7pPr>
            <a:lvl8pPr marL="2955200" indent="0">
              <a:buNone/>
              <a:defRPr sz="1477" b="1"/>
            </a:lvl8pPr>
            <a:lvl9pPr marL="3377372" indent="0">
              <a:buNone/>
              <a:defRPr sz="1477"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216" b="1"/>
            </a:lvl1pPr>
            <a:lvl2pPr marL="422171" indent="0">
              <a:buNone/>
              <a:defRPr sz="1846" b="1"/>
            </a:lvl2pPr>
            <a:lvl3pPr marL="844343" indent="0">
              <a:buNone/>
              <a:defRPr sz="1662" b="1"/>
            </a:lvl3pPr>
            <a:lvl4pPr marL="1266514" indent="0">
              <a:buNone/>
              <a:defRPr sz="1477" b="1"/>
            </a:lvl4pPr>
            <a:lvl5pPr marL="1688686" indent="0">
              <a:buNone/>
              <a:defRPr sz="1477" b="1"/>
            </a:lvl5pPr>
            <a:lvl6pPr marL="2110857" indent="0">
              <a:buNone/>
              <a:defRPr sz="1477" b="1"/>
            </a:lvl6pPr>
            <a:lvl7pPr marL="2533029" indent="0">
              <a:buNone/>
              <a:defRPr sz="1477" b="1"/>
            </a:lvl7pPr>
            <a:lvl8pPr marL="2955200" indent="0">
              <a:buNone/>
              <a:defRPr sz="1477" b="1"/>
            </a:lvl8pPr>
            <a:lvl9pPr marL="3377372" indent="0">
              <a:buNone/>
              <a:defRPr sz="1477"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フッター プレースホルダー 7"/>
          <p:cNvSpPr>
            <a:spLocks noGrp="1"/>
          </p:cNvSpPr>
          <p:nvPr>
            <p:ph type="ftr" sz="quarter" idx="11"/>
          </p:nvPr>
        </p:nvSpPr>
        <p:spPr>
          <a:xfrm>
            <a:off x="-67736" y="6491815"/>
            <a:ext cx="6502400" cy="323850"/>
          </a:xfrm>
          <a:prstGeom prst="rect">
            <a:avLst/>
          </a:prstGeom>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D5F5753F-710D-49B2-BC1B-C1DDC6714282}" type="slidenum">
              <a:rPr lang="en-US" altLang="ja-JP"/>
              <a:pPr/>
              <a:t>‹#›</a:t>
            </a:fld>
            <a:endParaRPr lang="en-US" altLang="ja-JP"/>
          </a:p>
        </p:txBody>
      </p:sp>
      <p:sp>
        <p:nvSpPr>
          <p:cNvPr id="10" name="日付プレースホルダー 4"/>
          <p:cNvSpPr>
            <a:spLocks noGrp="1"/>
          </p:cNvSpPr>
          <p:nvPr>
            <p:ph type="dt" sz="half" idx="10"/>
          </p:nvPr>
        </p:nvSpPr>
        <p:spPr>
          <a:xfrm>
            <a:off x="4944531" y="41277"/>
            <a:ext cx="7247469" cy="457200"/>
          </a:xfrm>
          <a:prstGeom prst="rect">
            <a:avLst/>
          </a:prstGeom>
        </p:spPr>
        <p:txBody>
          <a:bodyPr/>
          <a:lstStyle>
            <a:lvl1pPr>
              <a:defRPr sz="900"/>
            </a:lvl1pPr>
          </a:lstStyle>
          <a:p>
            <a:r>
              <a:rPr lang="en-US" altLang="ja-JP"/>
              <a:t>2018.08.09.04 ASFISSIA INTRAPARTUM E PARALISI CEREBRALE INFANTILE INTRAPARTUM ASPHYXIA AND EREBRAL PALSY</a:t>
            </a:r>
          </a:p>
        </p:txBody>
      </p:sp>
    </p:spTree>
    <p:extLst>
      <p:ext uri="{BB962C8B-B14F-4D97-AF65-F5344CB8AC3E}">
        <p14:creationId xmlns:p14="http://schemas.microsoft.com/office/powerpoint/2010/main" val="290449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a:extLst>
              <a:ext uri="{FF2B5EF4-FFF2-40B4-BE49-F238E27FC236}">
                <a16:creationId xmlns:a16="http://schemas.microsoft.com/office/drawing/2014/main" xmlns="" id="{6A3B792E-4B20-4DD0-B43D-BED0ADD308A9}"/>
              </a:ext>
            </a:extLst>
          </p:cNvPr>
          <p:cNvSpPr>
            <a:spLocks noGrp="1" noChangeArrowheads="1"/>
          </p:cNvSpPr>
          <p:nvPr>
            <p:ph type="sldNum" sz="quarter" idx="10"/>
          </p:nvPr>
        </p:nvSpPr>
        <p:spPr/>
        <p:txBody>
          <a:bodyPr/>
          <a:lstStyle>
            <a:lvl1pPr>
              <a:defRPr/>
            </a:lvl1pPr>
          </a:lstStyle>
          <a:p>
            <a:fld id="{84439175-D483-4F3E-B21A-918929DB0D46}" type="slidenum">
              <a:rPr lang="en-US" altLang="ja-JP"/>
              <a:pPr/>
              <a:t>‹#›</a:t>
            </a:fld>
            <a:endParaRPr lang="en-US" altLang="ja-JP"/>
          </a:p>
        </p:txBody>
      </p:sp>
      <p:sp>
        <p:nvSpPr>
          <p:cNvPr id="5" name="Rectangle 34">
            <a:extLst>
              <a:ext uri="{FF2B5EF4-FFF2-40B4-BE49-F238E27FC236}">
                <a16:creationId xmlns:a16="http://schemas.microsoft.com/office/drawing/2014/main" xmlns="" id="{E42CCC12-A6B6-4E31-9927-24F65C0130C3}"/>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2482949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5" name="スライド番号プレースホルダー 4"/>
          <p:cNvSpPr>
            <a:spLocks noGrp="1"/>
          </p:cNvSpPr>
          <p:nvPr>
            <p:ph type="sldNum" sz="quarter" idx="12"/>
          </p:nvPr>
        </p:nvSpPr>
        <p:spPr/>
        <p:txBody>
          <a:bodyPr/>
          <a:lstStyle>
            <a:lvl1pPr>
              <a:defRPr/>
            </a:lvl1pPr>
          </a:lstStyle>
          <a:p>
            <a:fld id="{C204B85D-4AFD-40BF-A8B7-7ED918C6DE1D}" type="slidenum">
              <a:rPr lang="en-US" altLang="ja-JP"/>
              <a:pPr/>
              <a:t>‹#›</a:t>
            </a:fld>
            <a:endParaRPr lang="en-US" altLang="ja-JP"/>
          </a:p>
        </p:txBody>
      </p:sp>
      <p:sp>
        <p:nvSpPr>
          <p:cNvPr id="6" name="フッター プレースホルダー 2"/>
          <p:cNvSpPr>
            <a:spLocks noGrp="1"/>
          </p:cNvSpPr>
          <p:nvPr>
            <p:ph type="ftr" sz="quarter" idx="11"/>
          </p:nvPr>
        </p:nvSpPr>
        <p:spPr>
          <a:xfrm>
            <a:off x="-67735" y="6491815"/>
            <a:ext cx="2630313" cy="323850"/>
          </a:xfrm>
          <a:prstGeom prst="rect">
            <a:avLst/>
          </a:prstGeom>
        </p:spPr>
        <p:txBody>
          <a:bodyPr/>
          <a:lstStyle>
            <a:lvl1pPr>
              <a:defRPr/>
            </a:lvl1pPr>
          </a:lstStyle>
          <a:p>
            <a:endParaRPr lang="en-US" altLang="ja-JP" dirty="0"/>
          </a:p>
        </p:txBody>
      </p:sp>
      <p:sp>
        <p:nvSpPr>
          <p:cNvPr id="7" name="日付プレースホルダー 1"/>
          <p:cNvSpPr>
            <a:spLocks noGrp="1"/>
          </p:cNvSpPr>
          <p:nvPr>
            <p:ph type="dt" sz="half" idx="2"/>
          </p:nvPr>
        </p:nvSpPr>
        <p:spPr>
          <a:xfrm>
            <a:off x="4978400" y="38099"/>
            <a:ext cx="7213600" cy="232833"/>
          </a:xfrm>
          <a:prstGeom prst="rect">
            <a:avLst/>
          </a:prstGeom>
        </p:spPr>
        <p:txBody>
          <a:bodyPr/>
          <a:lstStyle>
            <a:lvl1pPr algn="r">
              <a:defRPr sz="900" i="1">
                <a:solidFill>
                  <a:schemeClr val="bg2"/>
                </a:solidFill>
                <a:latin typeface="+mn-lt"/>
              </a:defRPr>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1295370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67735" y="6491815"/>
            <a:ext cx="2630313" cy="323850"/>
          </a:xfrm>
          <a:prstGeom prst="rect">
            <a:avLst/>
          </a:prstGeom>
        </p:spPr>
        <p:txBody>
          <a:bodyPr/>
          <a:lstStyle>
            <a:lvl1pPr>
              <a:defRPr/>
            </a:lvl1pPr>
          </a:lstStyle>
          <a:p>
            <a:endParaRPr lang="en-US" altLang="ja-JP" dirty="0"/>
          </a:p>
        </p:txBody>
      </p:sp>
      <p:sp>
        <p:nvSpPr>
          <p:cNvPr id="4" name="スライド番号プレースホルダー 3"/>
          <p:cNvSpPr>
            <a:spLocks noGrp="1"/>
          </p:cNvSpPr>
          <p:nvPr>
            <p:ph type="sldNum" sz="quarter" idx="12"/>
          </p:nvPr>
        </p:nvSpPr>
        <p:spPr/>
        <p:txBody>
          <a:bodyPr/>
          <a:lstStyle>
            <a:lvl1pPr>
              <a:defRPr/>
            </a:lvl1pPr>
          </a:lstStyle>
          <a:p>
            <a:fld id="{C97B9677-3BF9-4E00-8733-405DE6713ABB}" type="slidenum">
              <a:rPr lang="en-US" altLang="ja-JP"/>
              <a:pPr/>
              <a:t>‹#›</a:t>
            </a:fld>
            <a:endParaRPr lang="en-US" altLang="ja-JP"/>
          </a:p>
        </p:txBody>
      </p:sp>
      <p:sp>
        <p:nvSpPr>
          <p:cNvPr id="5" name="日付プレースホルダー 1"/>
          <p:cNvSpPr>
            <a:spLocks noGrp="1"/>
          </p:cNvSpPr>
          <p:nvPr>
            <p:ph type="dt" sz="half" idx="2"/>
          </p:nvPr>
        </p:nvSpPr>
        <p:spPr>
          <a:xfrm>
            <a:off x="5621867" y="38099"/>
            <a:ext cx="6570133" cy="232833"/>
          </a:xfrm>
          <a:prstGeom prst="rect">
            <a:avLst/>
          </a:prstGeom>
        </p:spPr>
        <p:txBody>
          <a:bodyPr/>
          <a:lstStyle>
            <a:lvl1pPr algn="r">
              <a:defRPr sz="900" i="1">
                <a:solidFill>
                  <a:schemeClr val="bg2"/>
                </a:solidFill>
                <a:latin typeface="+mn-lt"/>
              </a:defRPr>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59958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9" y="457201"/>
            <a:ext cx="3932767" cy="1600200"/>
          </a:xfrm>
        </p:spPr>
        <p:txBody>
          <a:bodyPr anchor="b"/>
          <a:lstStyle>
            <a:lvl1pPr>
              <a:defRPr sz="2955"/>
            </a:lvl1pPr>
          </a:lstStyle>
          <a:p>
            <a:r>
              <a:rPr lang="ja-JP" altLang="en-US"/>
              <a:t>マスター タイトルの書式設定</a:t>
            </a:r>
          </a:p>
        </p:txBody>
      </p:sp>
      <p:sp>
        <p:nvSpPr>
          <p:cNvPr id="3" name="コンテンツ プレースホルダー 2"/>
          <p:cNvSpPr>
            <a:spLocks noGrp="1"/>
          </p:cNvSpPr>
          <p:nvPr>
            <p:ph idx="1"/>
          </p:nvPr>
        </p:nvSpPr>
        <p:spPr>
          <a:xfrm>
            <a:off x="5183719" y="987427"/>
            <a:ext cx="6172200" cy="4873625"/>
          </a:xfrm>
        </p:spPr>
        <p:txBody>
          <a:bodyPr/>
          <a:lstStyle>
            <a:lvl1pPr>
              <a:defRPr sz="2955"/>
            </a:lvl1pPr>
            <a:lvl2pPr>
              <a:defRPr sz="2586"/>
            </a:lvl2pPr>
            <a:lvl3pPr>
              <a:defRPr sz="2216"/>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9" y="2057400"/>
            <a:ext cx="3932767" cy="3811588"/>
          </a:xfrm>
        </p:spPr>
        <p:txBody>
          <a:bodyPr/>
          <a:lstStyle>
            <a:lvl1pPr marL="0" indent="0">
              <a:buNone/>
              <a:defRPr sz="1477"/>
            </a:lvl1pPr>
            <a:lvl2pPr marL="422171" indent="0">
              <a:buNone/>
              <a:defRPr sz="1292"/>
            </a:lvl2pPr>
            <a:lvl3pPr marL="844343" indent="0">
              <a:buNone/>
              <a:defRPr sz="1108"/>
            </a:lvl3pPr>
            <a:lvl4pPr marL="1266514" indent="0">
              <a:buNone/>
              <a:defRPr sz="923"/>
            </a:lvl4pPr>
            <a:lvl5pPr marL="1688686" indent="0">
              <a:buNone/>
              <a:defRPr sz="923"/>
            </a:lvl5pPr>
            <a:lvl6pPr marL="2110857" indent="0">
              <a:buNone/>
              <a:defRPr sz="923"/>
            </a:lvl6pPr>
            <a:lvl7pPr marL="2533029" indent="0">
              <a:buNone/>
              <a:defRPr sz="923"/>
            </a:lvl7pPr>
            <a:lvl8pPr marL="2955200" indent="0">
              <a:buNone/>
              <a:defRPr sz="923"/>
            </a:lvl8pPr>
            <a:lvl9pPr marL="3377372" indent="0">
              <a:buNone/>
              <a:defRPr sz="923"/>
            </a:lvl9pPr>
          </a:lstStyle>
          <a:p>
            <a:pPr lvl="0"/>
            <a:r>
              <a:rPr lang="ja-JP" altLang="en-US"/>
              <a:t>マスター テキストの書式設定</a:t>
            </a:r>
          </a:p>
        </p:txBody>
      </p:sp>
      <p:sp>
        <p:nvSpPr>
          <p:cNvPr id="5" name="日付プレースホルダー 4"/>
          <p:cNvSpPr>
            <a:spLocks noGrp="1"/>
          </p:cNvSpPr>
          <p:nvPr>
            <p:ph type="dt" sz="half" idx="10"/>
          </p:nvPr>
        </p:nvSpPr>
        <p:spPr>
          <a:xfrm>
            <a:off x="4944531" y="41277"/>
            <a:ext cx="7247469" cy="457200"/>
          </a:xfrm>
          <a:prstGeom prst="rect">
            <a:avLst/>
          </a:prstGeom>
        </p:spPr>
        <p:txBody>
          <a:bodyPr/>
          <a:lstStyle>
            <a:lvl1pPr>
              <a:defRPr sz="900"/>
            </a:lvl1pPr>
          </a:lstStyle>
          <a:p>
            <a:r>
              <a:rPr lang="en-US" altLang="ja-JP"/>
              <a:t>2018.08.09.04 ASFISSIA INTRAPARTUM E PARALISI CEREBRALE INFANTILE INTRAPARTUM ASPHYXIA AND EREBRAL PALSY</a:t>
            </a:r>
          </a:p>
        </p:txBody>
      </p:sp>
      <p:sp>
        <p:nvSpPr>
          <p:cNvPr id="7" name="スライド番号プレースホルダー 6"/>
          <p:cNvSpPr>
            <a:spLocks noGrp="1"/>
          </p:cNvSpPr>
          <p:nvPr>
            <p:ph type="sldNum" sz="quarter" idx="12"/>
          </p:nvPr>
        </p:nvSpPr>
        <p:spPr/>
        <p:txBody>
          <a:bodyPr/>
          <a:lstStyle>
            <a:lvl1pPr>
              <a:defRPr/>
            </a:lvl1pPr>
          </a:lstStyle>
          <a:p>
            <a:fld id="{F972E9A4-0ADD-4567-8AC9-6A911100F8E9}" type="slidenum">
              <a:rPr lang="en-US" altLang="ja-JP"/>
              <a:pPr/>
              <a:t>‹#›</a:t>
            </a:fld>
            <a:endParaRPr lang="en-US" altLang="ja-JP"/>
          </a:p>
        </p:txBody>
      </p:sp>
      <p:sp>
        <p:nvSpPr>
          <p:cNvPr id="8" name="フッター プレースホルダー 2"/>
          <p:cNvSpPr>
            <a:spLocks noGrp="1"/>
          </p:cNvSpPr>
          <p:nvPr>
            <p:ph type="ftr" sz="quarter" idx="11"/>
          </p:nvPr>
        </p:nvSpPr>
        <p:spPr>
          <a:xfrm>
            <a:off x="-67735" y="6491815"/>
            <a:ext cx="2630313" cy="323850"/>
          </a:xfrm>
          <a:prstGeom prst="rect">
            <a:avLst/>
          </a:prstGeom>
        </p:spPr>
        <p:txBody>
          <a:bodyPr/>
          <a:lstStyle>
            <a:lvl1pPr>
              <a:defRPr/>
            </a:lvl1pPr>
          </a:lstStyle>
          <a:p>
            <a:endParaRPr lang="en-US" altLang="ja-JP" dirty="0"/>
          </a:p>
        </p:txBody>
      </p:sp>
    </p:spTree>
    <p:extLst>
      <p:ext uri="{BB962C8B-B14F-4D97-AF65-F5344CB8AC3E}">
        <p14:creationId xmlns:p14="http://schemas.microsoft.com/office/powerpoint/2010/main" val="2095661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9" y="457201"/>
            <a:ext cx="3932767" cy="1600200"/>
          </a:xfrm>
        </p:spPr>
        <p:txBody>
          <a:bodyPr anchor="b"/>
          <a:lstStyle>
            <a:lvl1pPr>
              <a:defRPr sz="2955"/>
            </a:lvl1pPr>
          </a:lstStyle>
          <a:p>
            <a:r>
              <a:rPr lang="ja-JP" altLang="en-US"/>
              <a:t>マスター タイトルの書式設定</a:t>
            </a:r>
          </a:p>
        </p:txBody>
      </p:sp>
      <p:sp>
        <p:nvSpPr>
          <p:cNvPr id="3" name="図プレースホルダー 2"/>
          <p:cNvSpPr>
            <a:spLocks noGrp="1"/>
          </p:cNvSpPr>
          <p:nvPr>
            <p:ph type="pic" idx="1"/>
          </p:nvPr>
        </p:nvSpPr>
        <p:spPr>
          <a:xfrm>
            <a:off x="5183719" y="987427"/>
            <a:ext cx="6172200" cy="4873625"/>
          </a:xfrm>
        </p:spPr>
        <p:txBody>
          <a:bodyPr/>
          <a:lstStyle>
            <a:lvl1pPr marL="0" indent="0">
              <a:buNone/>
              <a:defRPr sz="2955"/>
            </a:lvl1pPr>
            <a:lvl2pPr marL="422171" indent="0">
              <a:buNone/>
              <a:defRPr sz="2586"/>
            </a:lvl2pPr>
            <a:lvl3pPr marL="844343" indent="0">
              <a:buNone/>
              <a:defRPr sz="2216"/>
            </a:lvl3pPr>
            <a:lvl4pPr marL="1266514" indent="0">
              <a:buNone/>
              <a:defRPr sz="1846"/>
            </a:lvl4pPr>
            <a:lvl5pPr marL="1688686" indent="0">
              <a:buNone/>
              <a:defRPr sz="1846"/>
            </a:lvl5pPr>
            <a:lvl6pPr marL="2110857" indent="0">
              <a:buNone/>
              <a:defRPr sz="1846"/>
            </a:lvl6pPr>
            <a:lvl7pPr marL="2533029" indent="0">
              <a:buNone/>
              <a:defRPr sz="1846"/>
            </a:lvl7pPr>
            <a:lvl8pPr marL="2955200" indent="0">
              <a:buNone/>
              <a:defRPr sz="1846"/>
            </a:lvl8pPr>
            <a:lvl9pPr marL="3377372" indent="0">
              <a:buNone/>
              <a:defRPr sz="1846"/>
            </a:lvl9pPr>
          </a:lstStyle>
          <a:p>
            <a:endParaRPr lang="ja-JP" altLang="en-US"/>
          </a:p>
        </p:txBody>
      </p:sp>
      <p:sp>
        <p:nvSpPr>
          <p:cNvPr id="4" name="テキスト プレースホルダー 3"/>
          <p:cNvSpPr>
            <a:spLocks noGrp="1"/>
          </p:cNvSpPr>
          <p:nvPr>
            <p:ph type="body" sz="half" idx="2"/>
          </p:nvPr>
        </p:nvSpPr>
        <p:spPr>
          <a:xfrm>
            <a:off x="840319" y="2057400"/>
            <a:ext cx="3932767" cy="3811588"/>
          </a:xfrm>
        </p:spPr>
        <p:txBody>
          <a:bodyPr/>
          <a:lstStyle>
            <a:lvl1pPr marL="0" indent="0">
              <a:buNone/>
              <a:defRPr sz="1477"/>
            </a:lvl1pPr>
            <a:lvl2pPr marL="422171" indent="0">
              <a:buNone/>
              <a:defRPr sz="1292"/>
            </a:lvl2pPr>
            <a:lvl3pPr marL="844343" indent="0">
              <a:buNone/>
              <a:defRPr sz="1108"/>
            </a:lvl3pPr>
            <a:lvl4pPr marL="1266514" indent="0">
              <a:buNone/>
              <a:defRPr sz="923"/>
            </a:lvl4pPr>
            <a:lvl5pPr marL="1688686" indent="0">
              <a:buNone/>
              <a:defRPr sz="923"/>
            </a:lvl5pPr>
            <a:lvl6pPr marL="2110857" indent="0">
              <a:buNone/>
              <a:defRPr sz="923"/>
            </a:lvl6pPr>
            <a:lvl7pPr marL="2533029" indent="0">
              <a:buNone/>
              <a:defRPr sz="923"/>
            </a:lvl7pPr>
            <a:lvl8pPr marL="2955200" indent="0">
              <a:buNone/>
              <a:defRPr sz="923"/>
            </a:lvl8pPr>
            <a:lvl9pPr marL="3377372" indent="0">
              <a:buNone/>
              <a:defRPr sz="923"/>
            </a:lvl9pPr>
          </a:lstStyle>
          <a:p>
            <a:pPr lvl="0"/>
            <a:r>
              <a:rPr lang="ja-JP" altLang="en-US"/>
              <a:t>マスター テキストの書式設定</a:t>
            </a:r>
          </a:p>
        </p:txBody>
      </p:sp>
      <p:sp>
        <p:nvSpPr>
          <p:cNvPr id="6" name="フッター プレースホルダー 5"/>
          <p:cNvSpPr>
            <a:spLocks noGrp="1"/>
          </p:cNvSpPr>
          <p:nvPr>
            <p:ph type="ftr" sz="quarter" idx="11"/>
          </p:nvPr>
        </p:nvSpPr>
        <p:spPr>
          <a:xfrm>
            <a:off x="-67736" y="6491815"/>
            <a:ext cx="6502400" cy="323850"/>
          </a:xfrm>
          <a:prstGeom prst="rect">
            <a:avLst/>
          </a:prstGeo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3C17491-7BAC-4005-8EF8-8673A5DA1C4B}" type="slidenum">
              <a:rPr lang="en-US" altLang="ja-JP"/>
              <a:pPr/>
              <a:t>‹#›</a:t>
            </a:fld>
            <a:endParaRPr lang="en-US" altLang="ja-JP"/>
          </a:p>
        </p:txBody>
      </p:sp>
      <p:sp>
        <p:nvSpPr>
          <p:cNvPr id="8" name="日付プレースホルダー 4"/>
          <p:cNvSpPr>
            <a:spLocks noGrp="1"/>
          </p:cNvSpPr>
          <p:nvPr>
            <p:ph type="dt" sz="half" idx="10"/>
          </p:nvPr>
        </p:nvSpPr>
        <p:spPr>
          <a:xfrm>
            <a:off x="4944531" y="41277"/>
            <a:ext cx="7247469" cy="457200"/>
          </a:xfrm>
          <a:prstGeom prst="rect">
            <a:avLst/>
          </a:prstGeom>
        </p:spPr>
        <p:txBody>
          <a:bodyPr/>
          <a:lstStyle>
            <a:lvl1pPr>
              <a:defRPr sz="900"/>
            </a:lvl1pPr>
          </a:lstStyle>
          <a:p>
            <a:r>
              <a:rPr lang="en-US" altLang="ja-JP"/>
              <a:t>2018.08.09.04 ASFISSIA INTRAPARTUM E PARALISI CEREBRALE INFANTILE INTRAPARTUM ASPHYXIA AND EREBRAL PALSY</a:t>
            </a:r>
          </a:p>
        </p:txBody>
      </p:sp>
    </p:spTree>
    <p:extLst>
      <p:ext uri="{BB962C8B-B14F-4D97-AF65-F5344CB8AC3E}">
        <p14:creationId xmlns:p14="http://schemas.microsoft.com/office/powerpoint/2010/main" val="692811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フッター プレースホルダー 4"/>
          <p:cNvSpPr>
            <a:spLocks noGrp="1"/>
          </p:cNvSpPr>
          <p:nvPr>
            <p:ph type="ftr" sz="quarter" idx="11"/>
          </p:nvPr>
        </p:nvSpPr>
        <p:spPr>
          <a:xfrm>
            <a:off x="-67736" y="6491815"/>
            <a:ext cx="6502400" cy="323850"/>
          </a:xfrm>
          <a:prstGeom prst="rect">
            <a:avLst/>
          </a:prstGeo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3242A68-B27F-4205-B4DB-B717EA3B06C5}" type="slidenum">
              <a:rPr lang="en-US" altLang="ja-JP"/>
              <a:pPr/>
              <a:t>‹#›</a:t>
            </a:fld>
            <a:endParaRPr lang="en-US" altLang="ja-JP"/>
          </a:p>
        </p:txBody>
      </p:sp>
      <p:sp>
        <p:nvSpPr>
          <p:cNvPr id="7" name="日付プレースホルダー 4"/>
          <p:cNvSpPr>
            <a:spLocks noGrp="1"/>
          </p:cNvSpPr>
          <p:nvPr>
            <p:ph type="dt" sz="half" idx="10"/>
          </p:nvPr>
        </p:nvSpPr>
        <p:spPr>
          <a:xfrm>
            <a:off x="4944531" y="41277"/>
            <a:ext cx="7247469" cy="457200"/>
          </a:xfrm>
          <a:prstGeom prst="rect">
            <a:avLst/>
          </a:prstGeom>
        </p:spPr>
        <p:txBody>
          <a:bodyPr/>
          <a:lstStyle>
            <a:lvl1pPr>
              <a:defRPr sz="900"/>
            </a:lvl1pPr>
          </a:lstStyle>
          <a:p>
            <a:r>
              <a:rPr lang="en-US" altLang="ja-JP"/>
              <a:t>2018.08.09.04 ASFISSIA INTRAPARTUM E PARALISI CEREBRALE INFANTILE INTRAPARTUM ASPHYXIA AND EREBRAL PALSY</a:t>
            </a:r>
          </a:p>
        </p:txBody>
      </p:sp>
    </p:spTree>
    <p:extLst>
      <p:ext uri="{BB962C8B-B14F-4D97-AF65-F5344CB8AC3E}">
        <p14:creationId xmlns:p14="http://schemas.microsoft.com/office/powerpoint/2010/main" val="1480878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24952" y="609601"/>
            <a:ext cx="2736849" cy="54959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2" y="609601"/>
            <a:ext cx="8007351" cy="54959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フッター プレースホルダー 4"/>
          <p:cNvSpPr>
            <a:spLocks noGrp="1"/>
          </p:cNvSpPr>
          <p:nvPr>
            <p:ph type="ftr" sz="quarter" idx="11"/>
          </p:nvPr>
        </p:nvSpPr>
        <p:spPr>
          <a:xfrm>
            <a:off x="-67736" y="6491815"/>
            <a:ext cx="6502400" cy="323850"/>
          </a:xfrm>
          <a:prstGeom prst="rect">
            <a:avLst/>
          </a:prstGeo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A415F7D0-0A0C-406C-A325-E460866333A8}" type="slidenum">
              <a:rPr lang="en-US" altLang="ja-JP"/>
              <a:pPr/>
              <a:t>‹#›</a:t>
            </a:fld>
            <a:endParaRPr lang="en-US" altLang="ja-JP"/>
          </a:p>
        </p:txBody>
      </p:sp>
      <p:sp>
        <p:nvSpPr>
          <p:cNvPr id="7" name="日付プレースホルダー 4"/>
          <p:cNvSpPr>
            <a:spLocks noGrp="1"/>
          </p:cNvSpPr>
          <p:nvPr>
            <p:ph type="dt" sz="half" idx="10"/>
          </p:nvPr>
        </p:nvSpPr>
        <p:spPr>
          <a:xfrm>
            <a:off x="4944531" y="41277"/>
            <a:ext cx="7247469" cy="457200"/>
          </a:xfrm>
          <a:prstGeom prst="rect">
            <a:avLst/>
          </a:prstGeom>
        </p:spPr>
        <p:txBody>
          <a:bodyPr/>
          <a:lstStyle>
            <a:lvl1pPr>
              <a:defRPr sz="900"/>
            </a:lvl1pPr>
          </a:lstStyle>
          <a:p>
            <a:r>
              <a:rPr lang="en-US" altLang="ja-JP"/>
              <a:t>2018.08.09.04 ASFISSIA INTRAPARTUM E PARALISI CEREBRALE INFANTILE INTRAPARTUM ASPHYXIA AND EREBRAL PALSY</a:t>
            </a:r>
          </a:p>
        </p:txBody>
      </p:sp>
    </p:spTree>
    <p:extLst>
      <p:ext uri="{BB962C8B-B14F-4D97-AF65-F5344CB8AC3E}">
        <p14:creationId xmlns:p14="http://schemas.microsoft.com/office/powerpoint/2010/main" val="219318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914400" y="1981200"/>
            <a:ext cx="10363200" cy="4114800"/>
          </a:xfrm>
        </p:spPr>
        <p:txBody>
          <a:bodyPr/>
          <a:lstStyle/>
          <a:p>
            <a:pPr lvl="0"/>
            <a:endParaRPr lang="ja-JP" alt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r>
              <a:rPr lang="en-US" altLang="ja-JP">
                <a:solidFill>
                  <a:srgbClr val="000000"/>
                </a:solidFill>
              </a:rPr>
              <a:t>2018.08.09.04 ASFISSIA INTRAPARTUM E PARALISI CEREBRALE INFANTILE INTRAPARTUM ASPHYXIA AND EREBRAL PALSY</a:t>
            </a:r>
          </a:p>
        </p:txBody>
      </p:sp>
      <p:sp>
        <p:nvSpPr>
          <p:cNvPr id="5" name="Rectangle 5"/>
          <p:cNvSpPr>
            <a:spLocks noGrp="1" noChangeArrowheads="1"/>
          </p:cNvSpPr>
          <p:nvPr>
            <p:ph type="ftr" sz="quarter" idx="11"/>
          </p:nvPr>
        </p:nvSpPr>
        <p:spPr>
          <a:xfrm>
            <a:off x="7416800" y="6553200"/>
            <a:ext cx="4572000" cy="304800"/>
          </a:xfrm>
          <a:prstGeom prst="rect">
            <a:avLst/>
          </a:prstGeom>
          <a:ln/>
        </p:spPr>
        <p:txBody>
          <a:bodyPr/>
          <a:lstStyle>
            <a:lvl1pPr>
              <a:defRPr/>
            </a:lvl1pPr>
          </a:lstStyle>
          <a:p>
            <a:pPr>
              <a:defRPr/>
            </a:pPr>
            <a:endParaRPr lang="en-US" altLang="ja-JP" sz="120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C9E66F-763D-4CEC-9770-A5D06DFE4DE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29318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4"/>
            <a:ext cx="9144000" cy="2387600"/>
          </a:xfrm>
        </p:spPr>
        <p:txBody>
          <a:bodyPr anchor="b"/>
          <a:lstStyle>
            <a:lvl1pPr algn="ctr">
              <a:defRPr sz="554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216"/>
            </a:lvl1pPr>
            <a:lvl2pPr marL="422171" indent="0" algn="ctr">
              <a:buNone/>
              <a:defRPr sz="1846"/>
            </a:lvl2pPr>
            <a:lvl3pPr marL="844343" indent="0" algn="ctr">
              <a:buNone/>
              <a:defRPr sz="1662"/>
            </a:lvl3pPr>
            <a:lvl4pPr marL="1266514" indent="0" algn="ctr">
              <a:buNone/>
              <a:defRPr sz="1477"/>
            </a:lvl4pPr>
            <a:lvl5pPr marL="1688686" indent="0" algn="ctr">
              <a:buNone/>
              <a:defRPr sz="1477"/>
            </a:lvl5pPr>
            <a:lvl6pPr marL="2110857" indent="0" algn="ctr">
              <a:buNone/>
              <a:defRPr sz="1477"/>
            </a:lvl6pPr>
            <a:lvl7pPr marL="2533029" indent="0" algn="ctr">
              <a:buNone/>
              <a:defRPr sz="1477"/>
            </a:lvl7pPr>
            <a:lvl8pPr marL="2955200" indent="0" algn="ctr">
              <a:buNone/>
              <a:defRPr sz="1477"/>
            </a:lvl8pPr>
            <a:lvl9pPr marL="3377372" indent="0" algn="ctr">
              <a:buNone/>
              <a:defRPr sz="1477"/>
            </a:lvl9pPr>
          </a:lstStyle>
          <a:p>
            <a:r>
              <a:rPr lang="ja-JP" altLang="en-US"/>
              <a:t>マスター サブタイトルの書式設定</a:t>
            </a:r>
          </a:p>
        </p:txBody>
      </p:sp>
      <p:sp>
        <p:nvSpPr>
          <p:cNvPr id="4" name="日付プレースホルダー 3"/>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74EACE6-8B64-4C20-8139-6181BE373C69}" type="slidenum">
              <a:rPr lang="en-US" altLang="ja-JP"/>
              <a:pPr/>
              <a:t>‹#›</a:t>
            </a:fld>
            <a:endParaRPr lang="en-US" altLang="ja-JP"/>
          </a:p>
        </p:txBody>
      </p:sp>
    </p:spTree>
    <p:extLst>
      <p:ext uri="{BB962C8B-B14F-4D97-AF65-F5344CB8AC3E}">
        <p14:creationId xmlns:p14="http://schemas.microsoft.com/office/powerpoint/2010/main" val="1951704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a:xfrm>
            <a:off x="6965247" y="38095"/>
            <a:ext cx="5283200" cy="457200"/>
          </a:xfrm>
          <a:prstGeom prst="rect">
            <a:avLst/>
          </a:prstGeom>
        </p:spPr>
        <p:txBody>
          <a:bodyPr/>
          <a:lstStyle/>
          <a:p>
            <a:r>
              <a:rPr lang="en-US" altLang="ja-JP"/>
              <a:t>2018.08.09.04 ASFISSIA INTRAPARTUM E PARALISI CEREBRALE INFANTILE INTRAPARTUM ASPHYXIA AND EREBRAL PALSY</a:t>
            </a:r>
          </a:p>
        </p:txBody>
      </p:sp>
      <p:sp>
        <p:nvSpPr>
          <p:cNvPr id="8" name="フッター プレースホルダー 7"/>
          <p:cNvSpPr>
            <a:spLocks noGrp="1"/>
          </p:cNvSpPr>
          <p:nvPr>
            <p:ph type="ftr" sz="quarter" idx="11"/>
          </p:nvPr>
        </p:nvSpPr>
        <p:spPr/>
        <p:txBody>
          <a:bodyPr/>
          <a:lstStyle/>
          <a:p>
            <a:endParaRPr lang="en-US" altLang="ja-JP"/>
          </a:p>
        </p:txBody>
      </p:sp>
      <p:sp>
        <p:nvSpPr>
          <p:cNvPr id="9" name="スライド番号プレースホルダー 8"/>
          <p:cNvSpPr>
            <a:spLocks noGrp="1"/>
          </p:cNvSpPr>
          <p:nvPr>
            <p:ph type="sldNum" sz="quarter" idx="12"/>
          </p:nvPr>
        </p:nvSpPr>
        <p:spPr/>
        <p:txBody>
          <a:bodyPr/>
          <a:lstStyle/>
          <a:p>
            <a:fld id="{1A4280D3-8332-4ED9-BC79-4EC108668029}" type="slidenum">
              <a:rPr lang="en-US" altLang="ja-JP" smtClean="0"/>
              <a:pPr/>
              <a:t>‹#›</a:t>
            </a:fld>
            <a:endParaRPr lang="en-US" altLang="ja-JP"/>
          </a:p>
        </p:txBody>
      </p:sp>
    </p:spTree>
    <p:extLst>
      <p:ext uri="{BB962C8B-B14F-4D97-AF65-F5344CB8AC3E}">
        <p14:creationId xmlns:p14="http://schemas.microsoft.com/office/powerpoint/2010/main" val="2664729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9"/>
            <a:ext cx="10515600" cy="2852737"/>
          </a:xfrm>
        </p:spPr>
        <p:txBody>
          <a:bodyPr anchor="b"/>
          <a:lstStyle>
            <a:lvl1pPr>
              <a:defRPr sz="554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4"/>
            <a:ext cx="10515600" cy="1500187"/>
          </a:xfrm>
        </p:spPr>
        <p:txBody>
          <a:bodyPr/>
          <a:lstStyle>
            <a:lvl1pPr marL="0" indent="0">
              <a:buNone/>
              <a:defRPr sz="2216"/>
            </a:lvl1pPr>
            <a:lvl2pPr marL="422171" indent="0">
              <a:buNone/>
              <a:defRPr sz="1846"/>
            </a:lvl2pPr>
            <a:lvl3pPr marL="844343" indent="0">
              <a:buNone/>
              <a:defRPr sz="1662"/>
            </a:lvl3pPr>
            <a:lvl4pPr marL="1266514" indent="0">
              <a:buNone/>
              <a:defRPr sz="1477"/>
            </a:lvl4pPr>
            <a:lvl5pPr marL="1688686" indent="0">
              <a:buNone/>
              <a:defRPr sz="1477"/>
            </a:lvl5pPr>
            <a:lvl6pPr marL="2110857" indent="0">
              <a:buNone/>
              <a:defRPr sz="1477"/>
            </a:lvl6pPr>
            <a:lvl7pPr marL="2533029" indent="0">
              <a:buNone/>
              <a:defRPr sz="1477"/>
            </a:lvl7pPr>
            <a:lvl8pPr marL="2955200" indent="0">
              <a:buNone/>
              <a:defRPr sz="1477"/>
            </a:lvl8pPr>
            <a:lvl9pPr marL="3377372" indent="0">
              <a:buNone/>
              <a:defRPr sz="1477"/>
            </a:lvl9pPr>
          </a:lstStyle>
          <a:p>
            <a:pPr lvl="0"/>
            <a:r>
              <a:rPr lang="ja-JP" altLang="en-US"/>
              <a:t>マスター テキストの書式設定</a:t>
            </a:r>
          </a:p>
        </p:txBody>
      </p:sp>
      <p:sp>
        <p:nvSpPr>
          <p:cNvPr id="4" name="日付プレースホルダー 3"/>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0FA31B57-C6DF-4E71-B920-B3A1F4ED1276}" type="slidenum">
              <a:rPr lang="en-US" altLang="ja-JP"/>
              <a:pPr/>
              <a:t>‹#›</a:t>
            </a:fld>
            <a:endParaRPr lang="en-US" altLang="ja-JP"/>
          </a:p>
        </p:txBody>
      </p:sp>
    </p:spTree>
    <p:extLst>
      <p:ext uri="{BB962C8B-B14F-4D97-AF65-F5344CB8AC3E}">
        <p14:creationId xmlns:p14="http://schemas.microsoft.com/office/powerpoint/2010/main" val="243901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257300"/>
            <a:ext cx="5384800"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257300"/>
            <a:ext cx="5384800"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a:extLst>
              <a:ext uri="{FF2B5EF4-FFF2-40B4-BE49-F238E27FC236}">
                <a16:creationId xmlns:a16="http://schemas.microsoft.com/office/drawing/2014/main" xmlns="" id="{3463DEC3-37D3-4D9E-AFD2-7B316130A62E}"/>
              </a:ext>
            </a:extLst>
          </p:cNvPr>
          <p:cNvSpPr>
            <a:spLocks noGrp="1" noChangeArrowheads="1"/>
          </p:cNvSpPr>
          <p:nvPr>
            <p:ph type="sldNum" sz="quarter" idx="10"/>
          </p:nvPr>
        </p:nvSpPr>
        <p:spPr/>
        <p:txBody>
          <a:bodyPr/>
          <a:lstStyle>
            <a:lvl1pPr>
              <a:defRPr/>
            </a:lvl1pPr>
          </a:lstStyle>
          <a:p>
            <a:fld id="{717F2BB9-BCED-4753-B271-B3B416A6C54C}" type="slidenum">
              <a:rPr lang="en-US" altLang="ja-JP"/>
              <a:pPr/>
              <a:t>‹#›</a:t>
            </a:fld>
            <a:endParaRPr lang="en-US" altLang="ja-JP"/>
          </a:p>
        </p:txBody>
      </p:sp>
      <p:sp>
        <p:nvSpPr>
          <p:cNvPr id="6" name="Rectangle 34">
            <a:extLst>
              <a:ext uri="{FF2B5EF4-FFF2-40B4-BE49-F238E27FC236}">
                <a16:creationId xmlns:a16="http://schemas.microsoft.com/office/drawing/2014/main" xmlns="" id="{BE0AE6B9-EE42-494B-A4E3-7288EB74EFD1}"/>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1515633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2" y="1981201"/>
            <a:ext cx="5372100" cy="41243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489701" y="1981201"/>
            <a:ext cx="5372100" cy="41243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56D62800-DE49-4B2B-A4FF-49ED2DD69B2A}" type="slidenum">
              <a:rPr lang="en-US" altLang="ja-JP"/>
              <a:pPr/>
              <a:t>‹#›</a:t>
            </a:fld>
            <a:endParaRPr lang="en-US" altLang="ja-JP"/>
          </a:p>
        </p:txBody>
      </p:sp>
    </p:spTree>
    <p:extLst>
      <p:ext uri="{BB962C8B-B14F-4D97-AF65-F5344CB8AC3E}">
        <p14:creationId xmlns:p14="http://schemas.microsoft.com/office/powerpoint/2010/main" val="3980697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8" y="1681163"/>
            <a:ext cx="5158316" cy="823912"/>
          </a:xfrm>
        </p:spPr>
        <p:txBody>
          <a:bodyPr anchor="b"/>
          <a:lstStyle>
            <a:lvl1pPr marL="0" indent="0">
              <a:buNone/>
              <a:defRPr sz="2216" b="1"/>
            </a:lvl1pPr>
            <a:lvl2pPr marL="422171" indent="0">
              <a:buNone/>
              <a:defRPr sz="1846" b="1"/>
            </a:lvl2pPr>
            <a:lvl3pPr marL="844343" indent="0">
              <a:buNone/>
              <a:defRPr sz="1662" b="1"/>
            </a:lvl3pPr>
            <a:lvl4pPr marL="1266514" indent="0">
              <a:buNone/>
              <a:defRPr sz="1477" b="1"/>
            </a:lvl4pPr>
            <a:lvl5pPr marL="1688686" indent="0">
              <a:buNone/>
              <a:defRPr sz="1477" b="1"/>
            </a:lvl5pPr>
            <a:lvl6pPr marL="2110857" indent="0">
              <a:buNone/>
              <a:defRPr sz="1477" b="1"/>
            </a:lvl6pPr>
            <a:lvl7pPr marL="2533029" indent="0">
              <a:buNone/>
              <a:defRPr sz="1477" b="1"/>
            </a:lvl7pPr>
            <a:lvl8pPr marL="2955200" indent="0">
              <a:buNone/>
              <a:defRPr sz="1477" b="1"/>
            </a:lvl8pPr>
            <a:lvl9pPr marL="3377372" indent="0">
              <a:buNone/>
              <a:defRPr sz="1477"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216" b="1"/>
            </a:lvl1pPr>
            <a:lvl2pPr marL="422171" indent="0">
              <a:buNone/>
              <a:defRPr sz="1846" b="1"/>
            </a:lvl2pPr>
            <a:lvl3pPr marL="844343" indent="0">
              <a:buNone/>
              <a:defRPr sz="1662" b="1"/>
            </a:lvl3pPr>
            <a:lvl4pPr marL="1266514" indent="0">
              <a:buNone/>
              <a:defRPr sz="1477" b="1"/>
            </a:lvl4pPr>
            <a:lvl5pPr marL="1688686" indent="0">
              <a:buNone/>
              <a:defRPr sz="1477" b="1"/>
            </a:lvl5pPr>
            <a:lvl6pPr marL="2110857" indent="0">
              <a:buNone/>
              <a:defRPr sz="1477" b="1"/>
            </a:lvl6pPr>
            <a:lvl7pPr marL="2533029" indent="0">
              <a:buNone/>
              <a:defRPr sz="1477" b="1"/>
            </a:lvl7pPr>
            <a:lvl8pPr marL="2955200" indent="0">
              <a:buNone/>
              <a:defRPr sz="1477" b="1"/>
            </a:lvl8pPr>
            <a:lvl9pPr marL="3377372" indent="0">
              <a:buNone/>
              <a:defRPr sz="1477"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D5F5753F-710D-49B2-BC1B-C1DDC6714282}" type="slidenum">
              <a:rPr lang="en-US" altLang="ja-JP"/>
              <a:pPr/>
              <a:t>‹#›</a:t>
            </a:fld>
            <a:endParaRPr lang="en-US" altLang="ja-JP"/>
          </a:p>
        </p:txBody>
      </p:sp>
    </p:spTree>
    <p:extLst>
      <p:ext uri="{BB962C8B-B14F-4D97-AF65-F5344CB8AC3E}">
        <p14:creationId xmlns:p14="http://schemas.microsoft.com/office/powerpoint/2010/main" val="925900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C204B85D-4AFD-40BF-A8B7-7ED918C6DE1D}" type="slidenum">
              <a:rPr lang="en-US" altLang="ja-JP"/>
              <a:pPr/>
              <a:t>‹#›</a:t>
            </a:fld>
            <a:endParaRPr lang="en-US" altLang="ja-JP"/>
          </a:p>
        </p:txBody>
      </p:sp>
      <p:sp>
        <p:nvSpPr>
          <p:cNvPr id="6" name="日付プレースホルダー 1"/>
          <p:cNvSpPr>
            <a:spLocks noGrp="1"/>
          </p:cNvSpPr>
          <p:nvPr>
            <p:ph type="dt" sz="half" idx="2"/>
          </p:nvPr>
        </p:nvSpPr>
        <p:spPr>
          <a:xfrm>
            <a:off x="5621867" y="97368"/>
            <a:ext cx="6570133" cy="232833"/>
          </a:xfrm>
          <a:prstGeom prst="rect">
            <a:avLst/>
          </a:prstGeom>
        </p:spPr>
        <p:txBody>
          <a:bodyPr/>
          <a:lstStyle>
            <a:lvl1pPr algn="r">
              <a:defRPr sz="1000" i="1">
                <a:solidFill>
                  <a:schemeClr val="bg2"/>
                </a:solidFill>
                <a:latin typeface="+mn-lt"/>
              </a:defRPr>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338238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C97B9677-3BF9-4E00-8733-405DE6713ABB}" type="slidenum">
              <a:rPr lang="en-US" altLang="ja-JP"/>
              <a:pPr/>
              <a:t>‹#›</a:t>
            </a:fld>
            <a:endParaRPr lang="en-US" altLang="ja-JP"/>
          </a:p>
        </p:txBody>
      </p:sp>
      <p:sp>
        <p:nvSpPr>
          <p:cNvPr id="5" name="日付プレースホルダー 1"/>
          <p:cNvSpPr>
            <a:spLocks noGrp="1"/>
          </p:cNvSpPr>
          <p:nvPr>
            <p:ph type="dt" sz="half" idx="2"/>
          </p:nvPr>
        </p:nvSpPr>
        <p:spPr>
          <a:xfrm>
            <a:off x="5621867" y="97368"/>
            <a:ext cx="6570133" cy="232833"/>
          </a:xfrm>
          <a:prstGeom prst="rect">
            <a:avLst/>
          </a:prstGeom>
        </p:spPr>
        <p:txBody>
          <a:bodyPr/>
          <a:lstStyle>
            <a:lvl1pPr algn="r">
              <a:defRPr sz="1000" i="1">
                <a:solidFill>
                  <a:schemeClr val="bg2"/>
                </a:solidFill>
                <a:latin typeface="+mn-lt"/>
              </a:defRPr>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1249547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9" y="457201"/>
            <a:ext cx="3932767" cy="1600200"/>
          </a:xfrm>
        </p:spPr>
        <p:txBody>
          <a:bodyPr anchor="b"/>
          <a:lstStyle>
            <a:lvl1pPr>
              <a:defRPr sz="2955"/>
            </a:lvl1pPr>
          </a:lstStyle>
          <a:p>
            <a:r>
              <a:rPr lang="ja-JP" altLang="en-US"/>
              <a:t>マスター タイトルの書式設定</a:t>
            </a:r>
          </a:p>
        </p:txBody>
      </p:sp>
      <p:sp>
        <p:nvSpPr>
          <p:cNvPr id="3" name="コンテンツ プレースホルダー 2"/>
          <p:cNvSpPr>
            <a:spLocks noGrp="1"/>
          </p:cNvSpPr>
          <p:nvPr>
            <p:ph idx="1"/>
          </p:nvPr>
        </p:nvSpPr>
        <p:spPr>
          <a:xfrm>
            <a:off x="5183719" y="987427"/>
            <a:ext cx="6172200" cy="4873625"/>
          </a:xfrm>
        </p:spPr>
        <p:txBody>
          <a:bodyPr/>
          <a:lstStyle>
            <a:lvl1pPr>
              <a:defRPr sz="2955"/>
            </a:lvl1pPr>
            <a:lvl2pPr>
              <a:defRPr sz="2586"/>
            </a:lvl2pPr>
            <a:lvl3pPr>
              <a:defRPr sz="2216"/>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9" y="2057400"/>
            <a:ext cx="3932767" cy="3811588"/>
          </a:xfrm>
        </p:spPr>
        <p:txBody>
          <a:bodyPr/>
          <a:lstStyle>
            <a:lvl1pPr marL="0" indent="0">
              <a:buNone/>
              <a:defRPr sz="1477"/>
            </a:lvl1pPr>
            <a:lvl2pPr marL="422171" indent="0">
              <a:buNone/>
              <a:defRPr sz="1292"/>
            </a:lvl2pPr>
            <a:lvl3pPr marL="844343" indent="0">
              <a:buNone/>
              <a:defRPr sz="1108"/>
            </a:lvl3pPr>
            <a:lvl4pPr marL="1266514" indent="0">
              <a:buNone/>
              <a:defRPr sz="923"/>
            </a:lvl4pPr>
            <a:lvl5pPr marL="1688686" indent="0">
              <a:buNone/>
              <a:defRPr sz="923"/>
            </a:lvl5pPr>
            <a:lvl6pPr marL="2110857" indent="0">
              <a:buNone/>
              <a:defRPr sz="923"/>
            </a:lvl6pPr>
            <a:lvl7pPr marL="2533029" indent="0">
              <a:buNone/>
              <a:defRPr sz="923"/>
            </a:lvl7pPr>
            <a:lvl8pPr marL="2955200" indent="0">
              <a:buNone/>
              <a:defRPr sz="923"/>
            </a:lvl8pPr>
            <a:lvl9pPr marL="3377372" indent="0">
              <a:buNone/>
              <a:defRPr sz="923"/>
            </a:lvl9pPr>
          </a:lstStyle>
          <a:p>
            <a:pPr lvl="0"/>
            <a:r>
              <a:rPr lang="ja-JP" altLang="en-US"/>
              <a:t>マスター テキストの書式設定</a:t>
            </a:r>
          </a:p>
        </p:txBody>
      </p:sp>
      <p:sp>
        <p:nvSpPr>
          <p:cNvPr id="5" name="日付プレースホルダー 4"/>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F972E9A4-0ADD-4567-8AC9-6A911100F8E9}" type="slidenum">
              <a:rPr lang="en-US" altLang="ja-JP"/>
              <a:pPr/>
              <a:t>‹#›</a:t>
            </a:fld>
            <a:endParaRPr lang="en-US" altLang="ja-JP"/>
          </a:p>
        </p:txBody>
      </p:sp>
    </p:spTree>
    <p:extLst>
      <p:ext uri="{BB962C8B-B14F-4D97-AF65-F5344CB8AC3E}">
        <p14:creationId xmlns:p14="http://schemas.microsoft.com/office/powerpoint/2010/main" val="1380890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9" y="457201"/>
            <a:ext cx="3932767" cy="1600200"/>
          </a:xfrm>
        </p:spPr>
        <p:txBody>
          <a:bodyPr anchor="b"/>
          <a:lstStyle>
            <a:lvl1pPr>
              <a:defRPr sz="2955"/>
            </a:lvl1pPr>
          </a:lstStyle>
          <a:p>
            <a:r>
              <a:rPr lang="ja-JP" altLang="en-US"/>
              <a:t>マスター タイトルの書式設定</a:t>
            </a:r>
          </a:p>
        </p:txBody>
      </p:sp>
      <p:sp>
        <p:nvSpPr>
          <p:cNvPr id="3" name="図プレースホルダー 2"/>
          <p:cNvSpPr>
            <a:spLocks noGrp="1"/>
          </p:cNvSpPr>
          <p:nvPr>
            <p:ph type="pic" idx="1"/>
          </p:nvPr>
        </p:nvSpPr>
        <p:spPr>
          <a:xfrm>
            <a:off x="5183719" y="987427"/>
            <a:ext cx="6172200" cy="4873625"/>
          </a:xfrm>
        </p:spPr>
        <p:txBody>
          <a:bodyPr/>
          <a:lstStyle>
            <a:lvl1pPr marL="0" indent="0">
              <a:buNone/>
              <a:defRPr sz="2955"/>
            </a:lvl1pPr>
            <a:lvl2pPr marL="422171" indent="0">
              <a:buNone/>
              <a:defRPr sz="2586"/>
            </a:lvl2pPr>
            <a:lvl3pPr marL="844343" indent="0">
              <a:buNone/>
              <a:defRPr sz="2216"/>
            </a:lvl3pPr>
            <a:lvl4pPr marL="1266514" indent="0">
              <a:buNone/>
              <a:defRPr sz="1846"/>
            </a:lvl4pPr>
            <a:lvl5pPr marL="1688686" indent="0">
              <a:buNone/>
              <a:defRPr sz="1846"/>
            </a:lvl5pPr>
            <a:lvl6pPr marL="2110857" indent="0">
              <a:buNone/>
              <a:defRPr sz="1846"/>
            </a:lvl6pPr>
            <a:lvl7pPr marL="2533029" indent="0">
              <a:buNone/>
              <a:defRPr sz="1846"/>
            </a:lvl7pPr>
            <a:lvl8pPr marL="2955200" indent="0">
              <a:buNone/>
              <a:defRPr sz="1846"/>
            </a:lvl8pPr>
            <a:lvl9pPr marL="3377372" indent="0">
              <a:buNone/>
              <a:defRPr sz="1846"/>
            </a:lvl9pPr>
          </a:lstStyle>
          <a:p>
            <a:endParaRPr lang="ja-JP" altLang="en-US"/>
          </a:p>
        </p:txBody>
      </p:sp>
      <p:sp>
        <p:nvSpPr>
          <p:cNvPr id="4" name="テキスト プレースホルダー 3"/>
          <p:cNvSpPr>
            <a:spLocks noGrp="1"/>
          </p:cNvSpPr>
          <p:nvPr>
            <p:ph type="body" sz="half" idx="2"/>
          </p:nvPr>
        </p:nvSpPr>
        <p:spPr>
          <a:xfrm>
            <a:off x="840319" y="2057400"/>
            <a:ext cx="3932767" cy="3811588"/>
          </a:xfrm>
        </p:spPr>
        <p:txBody>
          <a:bodyPr/>
          <a:lstStyle>
            <a:lvl1pPr marL="0" indent="0">
              <a:buNone/>
              <a:defRPr sz="1477"/>
            </a:lvl1pPr>
            <a:lvl2pPr marL="422171" indent="0">
              <a:buNone/>
              <a:defRPr sz="1292"/>
            </a:lvl2pPr>
            <a:lvl3pPr marL="844343" indent="0">
              <a:buNone/>
              <a:defRPr sz="1108"/>
            </a:lvl3pPr>
            <a:lvl4pPr marL="1266514" indent="0">
              <a:buNone/>
              <a:defRPr sz="923"/>
            </a:lvl4pPr>
            <a:lvl5pPr marL="1688686" indent="0">
              <a:buNone/>
              <a:defRPr sz="923"/>
            </a:lvl5pPr>
            <a:lvl6pPr marL="2110857" indent="0">
              <a:buNone/>
              <a:defRPr sz="923"/>
            </a:lvl6pPr>
            <a:lvl7pPr marL="2533029" indent="0">
              <a:buNone/>
              <a:defRPr sz="923"/>
            </a:lvl7pPr>
            <a:lvl8pPr marL="2955200" indent="0">
              <a:buNone/>
              <a:defRPr sz="923"/>
            </a:lvl8pPr>
            <a:lvl9pPr marL="3377372" indent="0">
              <a:buNone/>
              <a:defRPr sz="923"/>
            </a:lvl9pPr>
          </a:lstStyle>
          <a:p>
            <a:pPr lvl="0"/>
            <a:r>
              <a:rPr lang="ja-JP" altLang="en-US"/>
              <a:t>マスター テキストの書式設定</a:t>
            </a:r>
          </a:p>
        </p:txBody>
      </p:sp>
      <p:sp>
        <p:nvSpPr>
          <p:cNvPr id="5" name="日付プレースホルダー 4"/>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3C17491-7BAC-4005-8EF8-8673A5DA1C4B}" type="slidenum">
              <a:rPr lang="en-US" altLang="ja-JP"/>
              <a:pPr/>
              <a:t>‹#›</a:t>
            </a:fld>
            <a:endParaRPr lang="en-US" altLang="ja-JP"/>
          </a:p>
        </p:txBody>
      </p:sp>
    </p:spTree>
    <p:extLst>
      <p:ext uri="{BB962C8B-B14F-4D97-AF65-F5344CB8AC3E}">
        <p14:creationId xmlns:p14="http://schemas.microsoft.com/office/powerpoint/2010/main" val="2168685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3242A68-B27F-4205-B4DB-B717EA3B06C5}" type="slidenum">
              <a:rPr lang="en-US" altLang="ja-JP"/>
              <a:pPr/>
              <a:t>‹#›</a:t>
            </a:fld>
            <a:endParaRPr lang="en-US" altLang="ja-JP"/>
          </a:p>
        </p:txBody>
      </p:sp>
    </p:spTree>
    <p:extLst>
      <p:ext uri="{BB962C8B-B14F-4D97-AF65-F5344CB8AC3E}">
        <p14:creationId xmlns:p14="http://schemas.microsoft.com/office/powerpoint/2010/main" val="4071552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24952" y="609601"/>
            <a:ext cx="2736849" cy="54959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2" y="609601"/>
            <a:ext cx="8007351" cy="54959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A415F7D0-0A0C-406C-A325-E460866333A8}" type="slidenum">
              <a:rPr lang="en-US" altLang="ja-JP"/>
              <a:pPr/>
              <a:t>‹#›</a:t>
            </a:fld>
            <a:endParaRPr lang="en-US" altLang="ja-JP"/>
          </a:p>
        </p:txBody>
      </p:sp>
    </p:spTree>
    <p:extLst>
      <p:ext uri="{BB962C8B-B14F-4D97-AF65-F5344CB8AC3E}">
        <p14:creationId xmlns:p14="http://schemas.microsoft.com/office/powerpoint/2010/main" val="4214967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4"/>
            <a:ext cx="9144000" cy="2387600"/>
          </a:xfrm>
        </p:spPr>
        <p:txBody>
          <a:bodyPr anchor="b"/>
          <a:lstStyle>
            <a:lvl1pPr algn="ctr">
              <a:defRPr sz="554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216"/>
            </a:lvl1pPr>
            <a:lvl2pPr marL="422171" indent="0" algn="ctr">
              <a:buNone/>
              <a:defRPr sz="1846"/>
            </a:lvl2pPr>
            <a:lvl3pPr marL="844343" indent="0" algn="ctr">
              <a:buNone/>
              <a:defRPr sz="1662"/>
            </a:lvl3pPr>
            <a:lvl4pPr marL="1266514" indent="0" algn="ctr">
              <a:buNone/>
              <a:defRPr sz="1477"/>
            </a:lvl4pPr>
            <a:lvl5pPr marL="1688686" indent="0" algn="ctr">
              <a:buNone/>
              <a:defRPr sz="1477"/>
            </a:lvl5pPr>
            <a:lvl6pPr marL="2110857" indent="0" algn="ctr">
              <a:buNone/>
              <a:defRPr sz="1477"/>
            </a:lvl6pPr>
            <a:lvl7pPr marL="2533029" indent="0" algn="ctr">
              <a:buNone/>
              <a:defRPr sz="1477"/>
            </a:lvl7pPr>
            <a:lvl8pPr marL="2955200" indent="0" algn="ctr">
              <a:buNone/>
              <a:defRPr sz="1477"/>
            </a:lvl8pPr>
            <a:lvl9pPr marL="3377372" indent="0" algn="ctr">
              <a:buNone/>
              <a:defRPr sz="1477"/>
            </a:lvl9pPr>
          </a:lstStyle>
          <a:p>
            <a:r>
              <a:rPr lang="ja-JP" altLang="en-US"/>
              <a:t>マスター サブタイトルの書式設定</a:t>
            </a:r>
          </a:p>
        </p:txBody>
      </p:sp>
      <p:sp>
        <p:nvSpPr>
          <p:cNvPr id="4" name="日付プレースホルダー 3"/>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74EACE6-8B64-4C20-8139-6181BE373C69}" type="slidenum">
              <a:rPr lang="en-US" altLang="ja-JP"/>
              <a:pPr/>
              <a:t>‹#›</a:t>
            </a:fld>
            <a:endParaRPr lang="en-US" altLang="ja-JP"/>
          </a:p>
        </p:txBody>
      </p:sp>
    </p:spTree>
    <p:extLst>
      <p:ext uri="{BB962C8B-B14F-4D97-AF65-F5344CB8AC3E}">
        <p14:creationId xmlns:p14="http://schemas.microsoft.com/office/powerpoint/2010/main" val="3883239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a:xfrm>
            <a:off x="6965247" y="38095"/>
            <a:ext cx="5283200" cy="457200"/>
          </a:xfrm>
          <a:prstGeom prst="rect">
            <a:avLst/>
          </a:prstGeom>
        </p:spPr>
        <p:txBody>
          <a:bodyPr/>
          <a:lstStyle/>
          <a:p>
            <a:r>
              <a:rPr lang="en-US" altLang="ja-JP"/>
              <a:t>2018.08.09.04 ASFISSIA INTRAPARTUM E PARALISI CEREBRALE INFANTILE INTRAPARTUM ASPHYXIA AND EREBRAL PALSY</a:t>
            </a:r>
          </a:p>
        </p:txBody>
      </p:sp>
      <p:sp>
        <p:nvSpPr>
          <p:cNvPr id="8" name="フッター プレースホルダー 7"/>
          <p:cNvSpPr>
            <a:spLocks noGrp="1"/>
          </p:cNvSpPr>
          <p:nvPr>
            <p:ph type="ftr" sz="quarter" idx="11"/>
          </p:nvPr>
        </p:nvSpPr>
        <p:spPr/>
        <p:txBody>
          <a:bodyPr/>
          <a:lstStyle/>
          <a:p>
            <a:endParaRPr lang="en-US" altLang="ja-JP"/>
          </a:p>
        </p:txBody>
      </p:sp>
      <p:sp>
        <p:nvSpPr>
          <p:cNvPr id="9" name="スライド番号プレースホルダー 8"/>
          <p:cNvSpPr>
            <a:spLocks noGrp="1"/>
          </p:cNvSpPr>
          <p:nvPr>
            <p:ph type="sldNum" sz="quarter" idx="12"/>
          </p:nvPr>
        </p:nvSpPr>
        <p:spPr/>
        <p:txBody>
          <a:bodyPr/>
          <a:lstStyle/>
          <a:p>
            <a:fld id="{1A4280D3-8332-4ED9-BC79-4EC108668029}" type="slidenum">
              <a:rPr lang="en-US" altLang="ja-JP" smtClean="0"/>
              <a:pPr/>
              <a:t>‹#›</a:t>
            </a:fld>
            <a:endParaRPr lang="en-US" altLang="ja-JP"/>
          </a:p>
        </p:txBody>
      </p:sp>
    </p:spTree>
    <p:extLst>
      <p:ext uri="{BB962C8B-B14F-4D97-AF65-F5344CB8AC3E}">
        <p14:creationId xmlns:p14="http://schemas.microsoft.com/office/powerpoint/2010/main" val="330271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a:extLst>
              <a:ext uri="{FF2B5EF4-FFF2-40B4-BE49-F238E27FC236}">
                <a16:creationId xmlns:a16="http://schemas.microsoft.com/office/drawing/2014/main" xmlns="" id="{B863B83F-F559-46FA-A794-57148EC5676F}"/>
              </a:ext>
            </a:extLst>
          </p:cNvPr>
          <p:cNvSpPr>
            <a:spLocks noGrp="1" noChangeArrowheads="1"/>
          </p:cNvSpPr>
          <p:nvPr>
            <p:ph type="sldNum" sz="quarter" idx="10"/>
          </p:nvPr>
        </p:nvSpPr>
        <p:spPr/>
        <p:txBody>
          <a:bodyPr/>
          <a:lstStyle>
            <a:lvl1pPr>
              <a:defRPr/>
            </a:lvl1pPr>
          </a:lstStyle>
          <a:p>
            <a:fld id="{41DA6B40-D940-4DFD-B7AB-D1513AFBEA21}" type="slidenum">
              <a:rPr lang="en-US" altLang="ja-JP"/>
              <a:pPr/>
              <a:t>‹#›</a:t>
            </a:fld>
            <a:endParaRPr lang="en-US" altLang="ja-JP"/>
          </a:p>
        </p:txBody>
      </p:sp>
      <p:sp>
        <p:nvSpPr>
          <p:cNvPr id="8" name="Rectangle 34">
            <a:extLst>
              <a:ext uri="{FF2B5EF4-FFF2-40B4-BE49-F238E27FC236}">
                <a16:creationId xmlns:a16="http://schemas.microsoft.com/office/drawing/2014/main" xmlns="" id="{B98DF5A5-7FBE-4A02-AEDC-1D6B0FC3B972}"/>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4714440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9"/>
            <a:ext cx="10515600" cy="2852737"/>
          </a:xfrm>
        </p:spPr>
        <p:txBody>
          <a:bodyPr anchor="b"/>
          <a:lstStyle>
            <a:lvl1pPr>
              <a:defRPr sz="554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4"/>
            <a:ext cx="10515600" cy="1500187"/>
          </a:xfrm>
        </p:spPr>
        <p:txBody>
          <a:bodyPr/>
          <a:lstStyle>
            <a:lvl1pPr marL="0" indent="0">
              <a:buNone/>
              <a:defRPr sz="2216"/>
            </a:lvl1pPr>
            <a:lvl2pPr marL="422171" indent="0">
              <a:buNone/>
              <a:defRPr sz="1846"/>
            </a:lvl2pPr>
            <a:lvl3pPr marL="844343" indent="0">
              <a:buNone/>
              <a:defRPr sz="1662"/>
            </a:lvl3pPr>
            <a:lvl4pPr marL="1266514" indent="0">
              <a:buNone/>
              <a:defRPr sz="1477"/>
            </a:lvl4pPr>
            <a:lvl5pPr marL="1688686" indent="0">
              <a:buNone/>
              <a:defRPr sz="1477"/>
            </a:lvl5pPr>
            <a:lvl6pPr marL="2110857" indent="0">
              <a:buNone/>
              <a:defRPr sz="1477"/>
            </a:lvl6pPr>
            <a:lvl7pPr marL="2533029" indent="0">
              <a:buNone/>
              <a:defRPr sz="1477"/>
            </a:lvl7pPr>
            <a:lvl8pPr marL="2955200" indent="0">
              <a:buNone/>
              <a:defRPr sz="1477"/>
            </a:lvl8pPr>
            <a:lvl9pPr marL="3377372" indent="0">
              <a:buNone/>
              <a:defRPr sz="1477"/>
            </a:lvl9pPr>
          </a:lstStyle>
          <a:p>
            <a:pPr lvl="0"/>
            <a:r>
              <a:rPr lang="ja-JP" altLang="en-US"/>
              <a:t>マスター テキストの書式設定</a:t>
            </a:r>
          </a:p>
        </p:txBody>
      </p:sp>
      <p:sp>
        <p:nvSpPr>
          <p:cNvPr id="4" name="日付プレースホルダー 3"/>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0FA31B57-C6DF-4E71-B920-B3A1F4ED1276}" type="slidenum">
              <a:rPr lang="en-US" altLang="ja-JP"/>
              <a:pPr/>
              <a:t>‹#›</a:t>
            </a:fld>
            <a:endParaRPr lang="en-US" altLang="ja-JP"/>
          </a:p>
        </p:txBody>
      </p:sp>
    </p:spTree>
    <p:extLst>
      <p:ext uri="{BB962C8B-B14F-4D97-AF65-F5344CB8AC3E}">
        <p14:creationId xmlns:p14="http://schemas.microsoft.com/office/powerpoint/2010/main" val="732715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2" y="1981201"/>
            <a:ext cx="5372100" cy="41243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489701" y="1981201"/>
            <a:ext cx="5372100" cy="41243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56D62800-DE49-4B2B-A4FF-49ED2DD69B2A}" type="slidenum">
              <a:rPr lang="en-US" altLang="ja-JP"/>
              <a:pPr/>
              <a:t>‹#›</a:t>
            </a:fld>
            <a:endParaRPr lang="en-US" altLang="ja-JP"/>
          </a:p>
        </p:txBody>
      </p:sp>
    </p:spTree>
    <p:extLst>
      <p:ext uri="{BB962C8B-B14F-4D97-AF65-F5344CB8AC3E}">
        <p14:creationId xmlns:p14="http://schemas.microsoft.com/office/powerpoint/2010/main" val="1217878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8" y="1681163"/>
            <a:ext cx="5158316" cy="823912"/>
          </a:xfrm>
        </p:spPr>
        <p:txBody>
          <a:bodyPr anchor="b"/>
          <a:lstStyle>
            <a:lvl1pPr marL="0" indent="0">
              <a:buNone/>
              <a:defRPr sz="2216" b="1"/>
            </a:lvl1pPr>
            <a:lvl2pPr marL="422171" indent="0">
              <a:buNone/>
              <a:defRPr sz="1846" b="1"/>
            </a:lvl2pPr>
            <a:lvl3pPr marL="844343" indent="0">
              <a:buNone/>
              <a:defRPr sz="1662" b="1"/>
            </a:lvl3pPr>
            <a:lvl4pPr marL="1266514" indent="0">
              <a:buNone/>
              <a:defRPr sz="1477" b="1"/>
            </a:lvl4pPr>
            <a:lvl5pPr marL="1688686" indent="0">
              <a:buNone/>
              <a:defRPr sz="1477" b="1"/>
            </a:lvl5pPr>
            <a:lvl6pPr marL="2110857" indent="0">
              <a:buNone/>
              <a:defRPr sz="1477" b="1"/>
            </a:lvl6pPr>
            <a:lvl7pPr marL="2533029" indent="0">
              <a:buNone/>
              <a:defRPr sz="1477" b="1"/>
            </a:lvl7pPr>
            <a:lvl8pPr marL="2955200" indent="0">
              <a:buNone/>
              <a:defRPr sz="1477" b="1"/>
            </a:lvl8pPr>
            <a:lvl9pPr marL="3377372" indent="0">
              <a:buNone/>
              <a:defRPr sz="1477"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216" b="1"/>
            </a:lvl1pPr>
            <a:lvl2pPr marL="422171" indent="0">
              <a:buNone/>
              <a:defRPr sz="1846" b="1"/>
            </a:lvl2pPr>
            <a:lvl3pPr marL="844343" indent="0">
              <a:buNone/>
              <a:defRPr sz="1662" b="1"/>
            </a:lvl3pPr>
            <a:lvl4pPr marL="1266514" indent="0">
              <a:buNone/>
              <a:defRPr sz="1477" b="1"/>
            </a:lvl4pPr>
            <a:lvl5pPr marL="1688686" indent="0">
              <a:buNone/>
              <a:defRPr sz="1477" b="1"/>
            </a:lvl5pPr>
            <a:lvl6pPr marL="2110857" indent="0">
              <a:buNone/>
              <a:defRPr sz="1477" b="1"/>
            </a:lvl6pPr>
            <a:lvl7pPr marL="2533029" indent="0">
              <a:buNone/>
              <a:defRPr sz="1477" b="1"/>
            </a:lvl7pPr>
            <a:lvl8pPr marL="2955200" indent="0">
              <a:buNone/>
              <a:defRPr sz="1477" b="1"/>
            </a:lvl8pPr>
            <a:lvl9pPr marL="3377372" indent="0">
              <a:buNone/>
              <a:defRPr sz="1477"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D5F5753F-710D-49B2-BC1B-C1DDC6714282}" type="slidenum">
              <a:rPr lang="en-US" altLang="ja-JP"/>
              <a:pPr/>
              <a:t>‹#›</a:t>
            </a:fld>
            <a:endParaRPr lang="en-US" altLang="ja-JP"/>
          </a:p>
        </p:txBody>
      </p:sp>
    </p:spTree>
    <p:extLst>
      <p:ext uri="{BB962C8B-B14F-4D97-AF65-F5344CB8AC3E}">
        <p14:creationId xmlns:p14="http://schemas.microsoft.com/office/powerpoint/2010/main" val="1272174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C204B85D-4AFD-40BF-A8B7-7ED918C6DE1D}" type="slidenum">
              <a:rPr lang="en-US" altLang="ja-JP"/>
              <a:pPr/>
              <a:t>‹#›</a:t>
            </a:fld>
            <a:endParaRPr lang="en-US" altLang="ja-JP"/>
          </a:p>
        </p:txBody>
      </p:sp>
      <p:sp>
        <p:nvSpPr>
          <p:cNvPr id="6" name="日付プレースホルダー 1"/>
          <p:cNvSpPr>
            <a:spLocks noGrp="1"/>
          </p:cNvSpPr>
          <p:nvPr>
            <p:ph type="dt" sz="half" idx="2"/>
          </p:nvPr>
        </p:nvSpPr>
        <p:spPr>
          <a:xfrm>
            <a:off x="5621867" y="97368"/>
            <a:ext cx="6570133" cy="232833"/>
          </a:xfrm>
          <a:prstGeom prst="rect">
            <a:avLst/>
          </a:prstGeom>
        </p:spPr>
        <p:txBody>
          <a:bodyPr/>
          <a:lstStyle>
            <a:lvl1pPr algn="r">
              <a:defRPr sz="1000" i="1">
                <a:solidFill>
                  <a:schemeClr val="bg2"/>
                </a:solidFill>
                <a:latin typeface="+mn-lt"/>
              </a:defRPr>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3891513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C97B9677-3BF9-4E00-8733-405DE6713ABB}" type="slidenum">
              <a:rPr lang="en-US" altLang="ja-JP"/>
              <a:pPr/>
              <a:t>‹#›</a:t>
            </a:fld>
            <a:endParaRPr lang="en-US" altLang="ja-JP"/>
          </a:p>
        </p:txBody>
      </p:sp>
      <p:sp>
        <p:nvSpPr>
          <p:cNvPr id="5" name="日付プレースホルダー 1"/>
          <p:cNvSpPr>
            <a:spLocks noGrp="1"/>
          </p:cNvSpPr>
          <p:nvPr>
            <p:ph type="dt" sz="half" idx="2"/>
          </p:nvPr>
        </p:nvSpPr>
        <p:spPr>
          <a:xfrm>
            <a:off x="5621867" y="97368"/>
            <a:ext cx="6570133" cy="232833"/>
          </a:xfrm>
          <a:prstGeom prst="rect">
            <a:avLst/>
          </a:prstGeom>
        </p:spPr>
        <p:txBody>
          <a:bodyPr/>
          <a:lstStyle>
            <a:lvl1pPr algn="r">
              <a:defRPr sz="1000" i="1">
                <a:solidFill>
                  <a:schemeClr val="bg2"/>
                </a:solidFill>
                <a:latin typeface="+mn-lt"/>
              </a:defRPr>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2456237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9" y="457201"/>
            <a:ext cx="3932767" cy="1600200"/>
          </a:xfrm>
        </p:spPr>
        <p:txBody>
          <a:bodyPr anchor="b"/>
          <a:lstStyle>
            <a:lvl1pPr>
              <a:defRPr sz="2955"/>
            </a:lvl1pPr>
          </a:lstStyle>
          <a:p>
            <a:r>
              <a:rPr lang="ja-JP" altLang="en-US"/>
              <a:t>マスター タイトルの書式設定</a:t>
            </a:r>
          </a:p>
        </p:txBody>
      </p:sp>
      <p:sp>
        <p:nvSpPr>
          <p:cNvPr id="3" name="コンテンツ プレースホルダー 2"/>
          <p:cNvSpPr>
            <a:spLocks noGrp="1"/>
          </p:cNvSpPr>
          <p:nvPr>
            <p:ph idx="1"/>
          </p:nvPr>
        </p:nvSpPr>
        <p:spPr>
          <a:xfrm>
            <a:off x="5183719" y="987427"/>
            <a:ext cx="6172200" cy="4873625"/>
          </a:xfrm>
        </p:spPr>
        <p:txBody>
          <a:bodyPr/>
          <a:lstStyle>
            <a:lvl1pPr>
              <a:defRPr sz="2955"/>
            </a:lvl1pPr>
            <a:lvl2pPr>
              <a:defRPr sz="2586"/>
            </a:lvl2pPr>
            <a:lvl3pPr>
              <a:defRPr sz="2216"/>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9" y="2057400"/>
            <a:ext cx="3932767" cy="3811588"/>
          </a:xfrm>
        </p:spPr>
        <p:txBody>
          <a:bodyPr/>
          <a:lstStyle>
            <a:lvl1pPr marL="0" indent="0">
              <a:buNone/>
              <a:defRPr sz="1477"/>
            </a:lvl1pPr>
            <a:lvl2pPr marL="422171" indent="0">
              <a:buNone/>
              <a:defRPr sz="1292"/>
            </a:lvl2pPr>
            <a:lvl3pPr marL="844343" indent="0">
              <a:buNone/>
              <a:defRPr sz="1108"/>
            </a:lvl3pPr>
            <a:lvl4pPr marL="1266514" indent="0">
              <a:buNone/>
              <a:defRPr sz="923"/>
            </a:lvl4pPr>
            <a:lvl5pPr marL="1688686" indent="0">
              <a:buNone/>
              <a:defRPr sz="923"/>
            </a:lvl5pPr>
            <a:lvl6pPr marL="2110857" indent="0">
              <a:buNone/>
              <a:defRPr sz="923"/>
            </a:lvl6pPr>
            <a:lvl7pPr marL="2533029" indent="0">
              <a:buNone/>
              <a:defRPr sz="923"/>
            </a:lvl7pPr>
            <a:lvl8pPr marL="2955200" indent="0">
              <a:buNone/>
              <a:defRPr sz="923"/>
            </a:lvl8pPr>
            <a:lvl9pPr marL="3377372" indent="0">
              <a:buNone/>
              <a:defRPr sz="923"/>
            </a:lvl9pPr>
          </a:lstStyle>
          <a:p>
            <a:pPr lvl="0"/>
            <a:r>
              <a:rPr lang="ja-JP" altLang="en-US"/>
              <a:t>マスター テキストの書式設定</a:t>
            </a:r>
          </a:p>
        </p:txBody>
      </p:sp>
      <p:sp>
        <p:nvSpPr>
          <p:cNvPr id="5" name="日付プレースホルダー 4"/>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F972E9A4-0ADD-4567-8AC9-6A911100F8E9}" type="slidenum">
              <a:rPr lang="en-US" altLang="ja-JP"/>
              <a:pPr/>
              <a:t>‹#›</a:t>
            </a:fld>
            <a:endParaRPr lang="en-US" altLang="ja-JP"/>
          </a:p>
        </p:txBody>
      </p:sp>
    </p:spTree>
    <p:extLst>
      <p:ext uri="{BB962C8B-B14F-4D97-AF65-F5344CB8AC3E}">
        <p14:creationId xmlns:p14="http://schemas.microsoft.com/office/powerpoint/2010/main" val="1436967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9" y="457201"/>
            <a:ext cx="3932767" cy="1600200"/>
          </a:xfrm>
        </p:spPr>
        <p:txBody>
          <a:bodyPr anchor="b"/>
          <a:lstStyle>
            <a:lvl1pPr>
              <a:defRPr sz="2955"/>
            </a:lvl1pPr>
          </a:lstStyle>
          <a:p>
            <a:r>
              <a:rPr lang="ja-JP" altLang="en-US"/>
              <a:t>マスター タイトルの書式設定</a:t>
            </a:r>
          </a:p>
        </p:txBody>
      </p:sp>
      <p:sp>
        <p:nvSpPr>
          <p:cNvPr id="3" name="図プレースホルダー 2"/>
          <p:cNvSpPr>
            <a:spLocks noGrp="1"/>
          </p:cNvSpPr>
          <p:nvPr>
            <p:ph type="pic" idx="1"/>
          </p:nvPr>
        </p:nvSpPr>
        <p:spPr>
          <a:xfrm>
            <a:off x="5183719" y="987427"/>
            <a:ext cx="6172200" cy="4873625"/>
          </a:xfrm>
        </p:spPr>
        <p:txBody>
          <a:bodyPr/>
          <a:lstStyle>
            <a:lvl1pPr marL="0" indent="0">
              <a:buNone/>
              <a:defRPr sz="2955"/>
            </a:lvl1pPr>
            <a:lvl2pPr marL="422171" indent="0">
              <a:buNone/>
              <a:defRPr sz="2586"/>
            </a:lvl2pPr>
            <a:lvl3pPr marL="844343" indent="0">
              <a:buNone/>
              <a:defRPr sz="2216"/>
            </a:lvl3pPr>
            <a:lvl4pPr marL="1266514" indent="0">
              <a:buNone/>
              <a:defRPr sz="1846"/>
            </a:lvl4pPr>
            <a:lvl5pPr marL="1688686" indent="0">
              <a:buNone/>
              <a:defRPr sz="1846"/>
            </a:lvl5pPr>
            <a:lvl6pPr marL="2110857" indent="0">
              <a:buNone/>
              <a:defRPr sz="1846"/>
            </a:lvl6pPr>
            <a:lvl7pPr marL="2533029" indent="0">
              <a:buNone/>
              <a:defRPr sz="1846"/>
            </a:lvl7pPr>
            <a:lvl8pPr marL="2955200" indent="0">
              <a:buNone/>
              <a:defRPr sz="1846"/>
            </a:lvl8pPr>
            <a:lvl9pPr marL="3377372" indent="0">
              <a:buNone/>
              <a:defRPr sz="1846"/>
            </a:lvl9pPr>
          </a:lstStyle>
          <a:p>
            <a:endParaRPr lang="ja-JP" altLang="en-US"/>
          </a:p>
        </p:txBody>
      </p:sp>
      <p:sp>
        <p:nvSpPr>
          <p:cNvPr id="4" name="テキスト プレースホルダー 3"/>
          <p:cNvSpPr>
            <a:spLocks noGrp="1"/>
          </p:cNvSpPr>
          <p:nvPr>
            <p:ph type="body" sz="half" idx="2"/>
          </p:nvPr>
        </p:nvSpPr>
        <p:spPr>
          <a:xfrm>
            <a:off x="840319" y="2057400"/>
            <a:ext cx="3932767" cy="3811588"/>
          </a:xfrm>
        </p:spPr>
        <p:txBody>
          <a:bodyPr/>
          <a:lstStyle>
            <a:lvl1pPr marL="0" indent="0">
              <a:buNone/>
              <a:defRPr sz="1477"/>
            </a:lvl1pPr>
            <a:lvl2pPr marL="422171" indent="0">
              <a:buNone/>
              <a:defRPr sz="1292"/>
            </a:lvl2pPr>
            <a:lvl3pPr marL="844343" indent="0">
              <a:buNone/>
              <a:defRPr sz="1108"/>
            </a:lvl3pPr>
            <a:lvl4pPr marL="1266514" indent="0">
              <a:buNone/>
              <a:defRPr sz="923"/>
            </a:lvl4pPr>
            <a:lvl5pPr marL="1688686" indent="0">
              <a:buNone/>
              <a:defRPr sz="923"/>
            </a:lvl5pPr>
            <a:lvl6pPr marL="2110857" indent="0">
              <a:buNone/>
              <a:defRPr sz="923"/>
            </a:lvl6pPr>
            <a:lvl7pPr marL="2533029" indent="0">
              <a:buNone/>
              <a:defRPr sz="923"/>
            </a:lvl7pPr>
            <a:lvl8pPr marL="2955200" indent="0">
              <a:buNone/>
              <a:defRPr sz="923"/>
            </a:lvl8pPr>
            <a:lvl9pPr marL="3377372" indent="0">
              <a:buNone/>
              <a:defRPr sz="923"/>
            </a:lvl9pPr>
          </a:lstStyle>
          <a:p>
            <a:pPr lvl="0"/>
            <a:r>
              <a:rPr lang="ja-JP" altLang="en-US"/>
              <a:t>マスター テキストの書式設定</a:t>
            </a:r>
          </a:p>
        </p:txBody>
      </p:sp>
      <p:sp>
        <p:nvSpPr>
          <p:cNvPr id="5" name="日付プレースホルダー 4"/>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3C17491-7BAC-4005-8EF8-8673A5DA1C4B}" type="slidenum">
              <a:rPr lang="en-US" altLang="ja-JP"/>
              <a:pPr/>
              <a:t>‹#›</a:t>
            </a:fld>
            <a:endParaRPr lang="en-US" altLang="ja-JP"/>
          </a:p>
        </p:txBody>
      </p:sp>
    </p:spTree>
    <p:extLst>
      <p:ext uri="{BB962C8B-B14F-4D97-AF65-F5344CB8AC3E}">
        <p14:creationId xmlns:p14="http://schemas.microsoft.com/office/powerpoint/2010/main" val="1099675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3242A68-B27F-4205-B4DB-B717EA3B06C5}" type="slidenum">
              <a:rPr lang="en-US" altLang="ja-JP"/>
              <a:pPr/>
              <a:t>‹#›</a:t>
            </a:fld>
            <a:endParaRPr lang="en-US" altLang="ja-JP"/>
          </a:p>
        </p:txBody>
      </p:sp>
    </p:spTree>
    <p:extLst>
      <p:ext uri="{BB962C8B-B14F-4D97-AF65-F5344CB8AC3E}">
        <p14:creationId xmlns:p14="http://schemas.microsoft.com/office/powerpoint/2010/main" val="35460832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24952" y="609601"/>
            <a:ext cx="2736849" cy="54959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2" y="609601"/>
            <a:ext cx="8007351" cy="54959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6965247" y="38095"/>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A415F7D0-0A0C-406C-A325-E460866333A8}" type="slidenum">
              <a:rPr lang="en-US" altLang="ja-JP"/>
              <a:pPr/>
              <a:t>‹#›</a:t>
            </a:fld>
            <a:endParaRPr lang="en-US" altLang="ja-JP"/>
          </a:p>
        </p:txBody>
      </p:sp>
    </p:spTree>
    <p:extLst>
      <p:ext uri="{BB962C8B-B14F-4D97-AF65-F5344CB8AC3E}">
        <p14:creationId xmlns:p14="http://schemas.microsoft.com/office/powerpoint/2010/main" val="2027918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74EACE6-8B64-4C20-8139-6181BE373C69}" type="slidenum">
              <a:rPr lang="en-US" altLang="ja-JP"/>
              <a:pPr/>
              <a:t>‹#›</a:t>
            </a:fld>
            <a:endParaRPr lang="en-US" altLang="ja-JP"/>
          </a:p>
        </p:txBody>
      </p:sp>
      <p:sp>
        <p:nvSpPr>
          <p:cNvPr id="7" name="日付プレースホルダー 1"/>
          <p:cNvSpPr>
            <a:spLocks noGrp="1"/>
          </p:cNvSpPr>
          <p:nvPr>
            <p:ph type="dt" sz="half" idx="2"/>
          </p:nvPr>
        </p:nvSpPr>
        <p:spPr>
          <a:xfrm>
            <a:off x="5621867" y="97368"/>
            <a:ext cx="6570133" cy="232833"/>
          </a:xfrm>
          <a:prstGeom prst="rect">
            <a:avLst/>
          </a:prstGeom>
        </p:spPr>
        <p:txBody>
          <a:bodyPr/>
          <a:lstStyle>
            <a:lvl1pPr algn="r">
              <a:defRPr sz="1000" i="1">
                <a:solidFill>
                  <a:schemeClr val="bg2"/>
                </a:solidFill>
                <a:latin typeface="+mn-lt"/>
              </a:defRPr>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3475670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a:extLst>
              <a:ext uri="{FF2B5EF4-FFF2-40B4-BE49-F238E27FC236}">
                <a16:creationId xmlns:a16="http://schemas.microsoft.com/office/drawing/2014/main" xmlns="" id="{FE612C3A-227D-4128-B9B6-20D2686DFAB6}"/>
              </a:ext>
            </a:extLst>
          </p:cNvPr>
          <p:cNvSpPr>
            <a:spLocks noGrp="1" noChangeArrowheads="1"/>
          </p:cNvSpPr>
          <p:nvPr>
            <p:ph type="sldNum" sz="quarter" idx="10"/>
          </p:nvPr>
        </p:nvSpPr>
        <p:spPr/>
        <p:txBody>
          <a:bodyPr/>
          <a:lstStyle>
            <a:lvl1pPr>
              <a:defRPr/>
            </a:lvl1pPr>
          </a:lstStyle>
          <a:p>
            <a:fld id="{9B9C2CCA-999F-420F-8AB8-6B03B52B326C}" type="slidenum">
              <a:rPr lang="en-US" altLang="ja-JP"/>
              <a:pPr/>
              <a:t>‹#›</a:t>
            </a:fld>
            <a:endParaRPr lang="en-US" altLang="ja-JP"/>
          </a:p>
        </p:txBody>
      </p:sp>
      <p:sp>
        <p:nvSpPr>
          <p:cNvPr id="4" name="Rectangle 34">
            <a:extLst>
              <a:ext uri="{FF2B5EF4-FFF2-40B4-BE49-F238E27FC236}">
                <a16:creationId xmlns:a16="http://schemas.microsoft.com/office/drawing/2014/main" xmlns="" id="{52DF72DC-260E-49B6-8A6A-3CBEC23E2A36}"/>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42139369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フッター プレースホルダー 7"/>
          <p:cNvSpPr>
            <a:spLocks noGrp="1"/>
          </p:cNvSpPr>
          <p:nvPr>
            <p:ph type="ftr" sz="quarter" idx="11"/>
          </p:nvPr>
        </p:nvSpPr>
        <p:spPr/>
        <p:txBody>
          <a:bodyPr/>
          <a:lstStyle/>
          <a:p>
            <a:endParaRPr lang="en-US" altLang="ja-JP" dirty="0"/>
          </a:p>
        </p:txBody>
      </p:sp>
      <p:sp>
        <p:nvSpPr>
          <p:cNvPr id="9" name="スライド番号プレースホルダー 8"/>
          <p:cNvSpPr>
            <a:spLocks noGrp="1"/>
          </p:cNvSpPr>
          <p:nvPr>
            <p:ph type="sldNum" sz="quarter" idx="12"/>
          </p:nvPr>
        </p:nvSpPr>
        <p:spPr/>
        <p:txBody>
          <a:bodyPr/>
          <a:lstStyle/>
          <a:p>
            <a:fld id="{1A4280D3-8332-4ED9-BC79-4EC108668029}" type="slidenum">
              <a:rPr lang="en-US" altLang="ja-JP" smtClean="0"/>
              <a:pPr/>
              <a:t>‹#›</a:t>
            </a:fld>
            <a:endParaRPr lang="en-US" altLang="ja-JP"/>
          </a:p>
        </p:txBody>
      </p:sp>
    </p:spTree>
    <p:extLst>
      <p:ext uri="{BB962C8B-B14F-4D97-AF65-F5344CB8AC3E}">
        <p14:creationId xmlns:p14="http://schemas.microsoft.com/office/powerpoint/2010/main" val="2906473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9"/>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0FA31B57-C6DF-4E71-B920-B3A1F4ED1276}" type="slidenum">
              <a:rPr lang="en-US" altLang="ja-JP"/>
              <a:pPr/>
              <a:t>‹#›</a:t>
            </a:fld>
            <a:endParaRPr lang="en-US" altLang="ja-JP"/>
          </a:p>
        </p:txBody>
      </p:sp>
    </p:spTree>
    <p:extLst>
      <p:ext uri="{BB962C8B-B14F-4D97-AF65-F5344CB8AC3E}">
        <p14:creationId xmlns:p14="http://schemas.microsoft.com/office/powerpoint/2010/main" val="271371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1" y="1981201"/>
            <a:ext cx="5372100" cy="41243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489701" y="1981201"/>
            <a:ext cx="5372100" cy="41243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56D62800-DE49-4B2B-A4FF-49ED2DD69B2A}" type="slidenum">
              <a:rPr lang="en-US" altLang="ja-JP"/>
              <a:pPr/>
              <a:t>‹#›</a:t>
            </a:fld>
            <a:endParaRPr lang="en-US" altLang="ja-JP"/>
          </a:p>
        </p:txBody>
      </p:sp>
    </p:spTree>
    <p:extLst>
      <p:ext uri="{BB962C8B-B14F-4D97-AF65-F5344CB8AC3E}">
        <p14:creationId xmlns:p14="http://schemas.microsoft.com/office/powerpoint/2010/main" val="2367593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D5F5753F-710D-49B2-BC1B-C1DDC6714282}" type="slidenum">
              <a:rPr lang="en-US" altLang="ja-JP"/>
              <a:pPr/>
              <a:t>‹#›</a:t>
            </a:fld>
            <a:endParaRPr lang="en-US" altLang="ja-JP"/>
          </a:p>
        </p:txBody>
      </p:sp>
    </p:spTree>
    <p:extLst>
      <p:ext uri="{BB962C8B-B14F-4D97-AF65-F5344CB8AC3E}">
        <p14:creationId xmlns:p14="http://schemas.microsoft.com/office/powerpoint/2010/main" val="1899368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C204B85D-4AFD-40BF-A8B7-7ED918C6DE1D}" type="slidenum">
              <a:rPr lang="en-US" altLang="ja-JP"/>
              <a:pPr/>
              <a:t>‹#›</a:t>
            </a:fld>
            <a:endParaRPr lang="en-US" altLang="ja-JP"/>
          </a:p>
        </p:txBody>
      </p:sp>
      <p:sp>
        <p:nvSpPr>
          <p:cNvPr id="6" name="日付プレースホルダー 1"/>
          <p:cNvSpPr>
            <a:spLocks noGrp="1"/>
          </p:cNvSpPr>
          <p:nvPr>
            <p:ph type="dt" sz="half" idx="2"/>
          </p:nvPr>
        </p:nvSpPr>
        <p:spPr>
          <a:xfrm>
            <a:off x="5621867" y="97368"/>
            <a:ext cx="6570133" cy="232833"/>
          </a:xfrm>
          <a:prstGeom prst="rect">
            <a:avLst/>
          </a:prstGeom>
        </p:spPr>
        <p:txBody>
          <a:bodyPr/>
          <a:lstStyle>
            <a:lvl1pPr algn="r">
              <a:defRPr sz="1000" i="1">
                <a:solidFill>
                  <a:schemeClr val="bg2"/>
                </a:solidFill>
                <a:latin typeface="+mn-lt"/>
              </a:defRPr>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1655196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C97B9677-3BF9-4E00-8733-405DE6713ABB}" type="slidenum">
              <a:rPr lang="en-US" altLang="ja-JP"/>
              <a:pPr/>
              <a:t>‹#›</a:t>
            </a:fld>
            <a:endParaRPr lang="en-US" altLang="ja-JP"/>
          </a:p>
        </p:txBody>
      </p:sp>
    </p:spTree>
    <p:extLst>
      <p:ext uri="{BB962C8B-B14F-4D97-AF65-F5344CB8AC3E}">
        <p14:creationId xmlns:p14="http://schemas.microsoft.com/office/powerpoint/2010/main" val="42279101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F972E9A4-0ADD-4567-8AC9-6A911100F8E9}" type="slidenum">
              <a:rPr lang="en-US" altLang="ja-JP"/>
              <a:pPr/>
              <a:t>‹#›</a:t>
            </a:fld>
            <a:endParaRPr lang="en-US" altLang="ja-JP"/>
          </a:p>
        </p:txBody>
      </p:sp>
    </p:spTree>
    <p:extLst>
      <p:ext uri="{BB962C8B-B14F-4D97-AF65-F5344CB8AC3E}">
        <p14:creationId xmlns:p14="http://schemas.microsoft.com/office/powerpoint/2010/main" val="38155903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3C17491-7BAC-4005-8EF8-8673A5DA1C4B}" type="slidenum">
              <a:rPr lang="en-US" altLang="ja-JP"/>
              <a:pPr/>
              <a:t>‹#›</a:t>
            </a:fld>
            <a:endParaRPr lang="en-US" altLang="ja-JP"/>
          </a:p>
        </p:txBody>
      </p:sp>
    </p:spTree>
    <p:extLst>
      <p:ext uri="{BB962C8B-B14F-4D97-AF65-F5344CB8AC3E}">
        <p14:creationId xmlns:p14="http://schemas.microsoft.com/office/powerpoint/2010/main" val="26562029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endParaRPr lang="en-US" altLang="ja-JP" dirty="0"/>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3242A68-B27F-4205-B4DB-B717EA3B06C5}" type="slidenum">
              <a:rPr lang="en-US" altLang="ja-JP"/>
              <a:pPr/>
              <a:t>‹#›</a:t>
            </a:fld>
            <a:endParaRPr lang="en-US" altLang="ja-JP"/>
          </a:p>
        </p:txBody>
      </p:sp>
    </p:spTree>
    <p:extLst>
      <p:ext uri="{BB962C8B-B14F-4D97-AF65-F5344CB8AC3E}">
        <p14:creationId xmlns:p14="http://schemas.microsoft.com/office/powerpoint/2010/main" val="420800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24952" y="609601"/>
            <a:ext cx="2736849" cy="54959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1" y="609601"/>
            <a:ext cx="8007351" cy="54959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A415F7D0-0A0C-406C-A325-E460866333A8}" type="slidenum">
              <a:rPr lang="en-US" altLang="ja-JP"/>
              <a:pPr/>
              <a:t>‹#›</a:t>
            </a:fld>
            <a:endParaRPr lang="en-US" altLang="ja-JP"/>
          </a:p>
        </p:txBody>
      </p:sp>
    </p:spTree>
    <p:extLst>
      <p:ext uri="{BB962C8B-B14F-4D97-AF65-F5344CB8AC3E}">
        <p14:creationId xmlns:p14="http://schemas.microsoft.com/office/powerpoint/2010/main" val="36708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xmlns="" id="{99AF8371-A0E0-4C38-9DB8-EBD2848C4653}"/>
              </a:ext>
            </a:extLst>
          </p:cNvPr>
          <p:cNvSpPr>
            <a:spLocks noGrp="1" noChangeArrowheads="1"/>
          </p:cNvSpPr>
          <p:nvPr>
            <p:ph type="sldNum" sz="quarter" idx="10"/>
          </p:nvPr>
        </p:nvSpPr>
        <p:spPr/>
        <p:txBody>
          <a:bodyPr/>
          <a:lstStyle>
            <a:lvl1pPr>
              <a:defRPr/>
            </a:lvl1pPr>
          </a:lstStyle>
          <a:p>
            <a:fld id="{88685CC5-7330-4F8D-A360-CA5F89D5DBDE}" type="slidenum">
              <a:rPr lang="en-US" altLang="ja-JP"/>
              <a:pPr/>
              <a:t>‹#›</a:t>
            </a:fld>
            <a:endParaRPr lang="en-US" altLang="ja-JP"/>
          </a:p>
        </p:txBody>
      </p:sp>
      <p:sp>
        <p:nvSpPr>
          <p:cNvPr id="3" name="Rectangle 34">
            <a:extLst>
              <a:ext uri="{FF2B5EF4-FFF2-40B4-BE49-F238E27FC236}">
                <a16:creationId xmlns:a16="http://schemas.microsoft.com/office/drawing/2014/main" xmlns="" id="{8FC3AAB5-DE3A-43C9-92B7-E6E1618B874C}"/>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749829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914400" y="1981200"/>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981200"/>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97600" y="4114800"/>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7" name="フッター プレースホルダー 6"/>
          <p:cNvSpPr>
            <a:spLocks noGrp="1"/>
          </p:cNvSpPr>
          <p:nvPr>
            <p:ph type="ftr" sz="quarter" idx="11"/>
          </p:nvPr>
        </p:nvSpPr>
        <p:spPr>
          <a:xfrm>
            <a:off x="0" y="6400800"/>
            <a:ext cx="3860800" cy="457200"/>
          </a:xfrm>
        </p:spPr>
        <p:txBody>
          <a:bodyPr/>
          <a:lstStyle>
            <a:lvl1pPr>
              <a:defRPr/>
            </a:lvl1pPr>
          </a:lstStyle>
          <a:p>
            <a:endParaRPr lang="en-US" altLang="ja-JP"/>
          </a:p>
        </p:txBody>
      </p:sp>
      <p:sp>
        <p:nvSpPr>
          <p:cNvPr id="8" name="スライド番号プレースホルダー 7"/>
          <p:cNvSpPr>
            <a:spLocks noGrp="1"/>
          </p:cNvSpPr>
          <p:nvPr>
            <p:ph type="sldNum" sz="quarter" idx="12"/>
          </p:nvPr>
        </p:nvSpPr>
        <p:spPr>
          <a:xfrm>
            <a:off x="9347200" y="6381750"/>
            <a:ext cx="2844800" cy="476250"/>
          </a:xfrm>
        </p:spPr>
        <p:txBody>
          <a:bodyPr/>
          <a:lstStyle>
            <a:lvl1pPr>
              <a:defRPr/>
            </a:lvl1pPr>
          </a:lstStyle>
          <a:p>
            <a:fld id="{5272E2A3-42B6-4EAC-9A74-6AAE1583E631}" type="slidenum">
              <a:rPr lang="en-US" altLang="ja-JP"/>
              <a:pPr/>
              <a:t>‹#›</a:t>
            </a:fld>
            <a:endParaRPr lang="en-US" altLang="ja-JP"/>
          </a:p>
        </p:txBody>
      </p:sp>
    </p:spTree>
    <p:extLst>
      <p:ext uri="{BB962C8B-B14F-4D97-AF65-F5344CB8AC3E}">
        <p14:creationId xmlns:p14="http://schemas.microsoft.com/office/powerpoint/2010/main" val="3651189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914400" y="1981200"/>
            <a:ext cx="10363200" cy="4114800"/>
          </a:xfrm>
        </p:spPr>
        <p:txBody>
          <a:bodyPr/>
          <a:lstStyle/>
          <a:p>
            <a:endParaRPr lang="ja-JP" altLang="en-US"/>
          </a:p>
        </p:txBody>
      </p:sp>
      <p:sp>
        <p:nvSpPr>
          <p:cNvPr id="4" name="日付プレースホルダー 3"/>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a:xfrm>
            <a:off x="0" y="6400800"/>
            <a:ext cx="38608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9347200" y="6381750"/>
            <a:ext cx="2844800" cy="476250"/>
          </a:xfrm>
        </p:spPr>
        <p:txBody>
          <a:bodyPr/>
          <a:lstStyle>
            <a:lvl1pPr>
              <a:defRPr/>
            </a:lvl1pPr>
          </a:lstStyle>
          <a:p>
            <a:fld id="{4AD64D87-C563-47D0-A58B-8356BC5BFEFD}" type="slidenum">
              <a:rPr lang="en-US" altLang="ja-JP"/>
              <a:pPr/>
              <a:t>‹#›</a:t>
            </a:fld>
            <a:endParaRPr lang="en-US" altLang="ja-JP"/>
          </a:p>
        </p:txBody>
      </p:sp>
    </p:spTree>
    <p:extLst>
      <p:ext uri="{BB962C8B-B14F-4D97-AF65-F5344CB8AC3E}">
        <p14:creationId xmlns:p14="http://schemas.microsoft.com/office/powerpoint/2010/main" val="6845890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914400" y="1981200"/>
            <a:ext cx="10363200" cy="4114800"/>
          </a:xfrm>
        </p:spPr>
        <p:txBody>
          <a:bodyPr/>
          <a:lstStyle/>
          <a:p>
            <a:endParaRPr lang="ja-JP" altLang="en-US"/>
          </a:p>
        </p:txBody>
      </p:sp>
      <p:sp>
        <p:nvSpPr>
          <p:cNvPr id="4" name="日付プレースホルダー 3"/>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a:xfrm>
            <a:off x="0" y="6400800"/>
            <a:ext cx="38608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9347200" y="6381750"/>
            <a:ext cx="2844800" cy="476250"/>
          </a:xfrm>
        </p:spPr>
        <p:txBody>
          <a:bodyPr/>
          <a:lstStyle>
            <a:lvl1pPr>
              <a:defRPr/>
            </a:lvl1pPr>
          </a:lstStyle>
          <a:p>
            <a:fld id="{447D1D0C-BDEB-4212-9FD0-48161D1ED068}" type="slidenum">
              <a:rPr lang="en-US" altLang="ja-JP"/>
              <a:pPr/>
              <a:t>‹#›</a:t>
            </a:fld>
            <a:endParaRPr lang="en-US" altLang="ja-JP"/>
          </a:p>
        </p:txBody>
      </p:sp>
    </p:spTree>
    <p:extLst>
      <p:ext uri="{BB962C8B-B14F-4D97-AF65-F5344CB8AC3E}">
        <p14:creationId xmlns:p14="http://schemas.microsoft.com/office/powerpoint/2010/main" val="3825923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914400" y="1981200"/>
            <a:ext cx="10363200" cy="4114800"/>
          </a:xfrm>
        </p:spPr>
        <p:txBody>
          <a:bodyPr/>
          <a:lstStyle/>
          <a:p>
            <a:endParaRPr lang="ja-JP" altLang="en-US"/>
          </a:p>
        </p:txBody>
      </p:sp>
      <p:sp>
        <p:nvSpPr>
          <p:cNvPr id="4" name="日付プレースホルダー 3"/>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a:xfrm>
            <a:off x="0" y="6400800"/>
            <a:ext cx="38608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9347200" y="6381750"/>
            <a:ext cx="2844800" cy="476250"/>
          </a:xfrm>
        </p:spPr>
        <p:txBody>
          <a:bodyPr/>
          <a:lstStyle>
            <a:lvl1pPr>
              <a:defRPr/>
            </a:lvl1pPr>
          </a:lstStyle>
          <a:p>
            <a:fld id="{943F0FD9-69AC-49EB-9048-F910FE6818F2}" type="slidenum">
              <a:rPr lang="en-US" altLang="ja-JP"/>
              <a:pPr/>
              <a:t>‹#›</a:t>
            </a:fld>
            <a:endParaRPr lang="en-US" altLang="ja-JP"/>
          </a:p>
        </p:txBody>
      </p:sp>
    </p:spTree>
    <p:extLst>
      <p:ext uri="{BB962C8B-B14F-4D97-AF65-F5344CB8AC3E}">
        <p14:creationId xmlns:p14="http://schemas.microsoft.com/office/powerpoint/2010/main" val="2857211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981200"/>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97600" y="4114800"/>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7" name="フッター プレースホルダー 6"/>
          <p:cNvSpPr>
            <a:spLocks noGrp="1"/>
          </p:cNvSpPr>
          <p:nvPr>
            <p:ph type="ftr" sz="quarter" idx="11"/>
          </p:nvPr>
        </p:nvSpPr>
        <p:spPr>
          <a:xfrm>
            <a:off x="0" y="6400800"/>
            <a:ext cx="3860800" cy="457200"/>
          </a:xfrm>
        </p:spPr>
        <p:txBody>
          <a:bodyPr/>
          <a:lstStyle>
            <a:lvl1pPr>
              <a:defRPr/>
            </a:lvl1pPr>
          </a:lstStyle>
          <a:p>
            <a:endParaRPr lang="en-US" altLang="ja-JP"/>
          </a:p>
        </p:txBody>
      </p:sp>
      <p:sp>
        <p:nvSpPr>
          <p:cNvPr id="8" name="スライド番号プレースホルダー 7"/>
          <p:cNvSpPr>
            <a:spLocks noGrp="1"/>
          </p:cNvSpPr>
          <p:nvPr>
            <p:ph type="sldNum" sz="quarter" idx="12"/>
          </p:nvPr>
        </p:nvSpPr>
        <p:spPr>
          <a:xfrm>
            <a:off x="9347200" y="6381750"/>
            <a:ext cx="2844800" cy="476250"/>
          </a:xfrm>
        </p:spPr>
        <p:txBody>
          <a:bodyPr/>
          <a:lstStyle>
            <a:lvl1pPr>
              <a:defRPr/>
            </a:lvl1pPr>
          </a:lstStyle>
          <a:p>
            <a:fld id="{39E8BE7C-39E3-4F39-A25B-5B64B06C8C05}" type="slidenum">
              <a:rPr lang="en-US" altLang="ja-JP"/>
              <a:pPr/>
              <a:t>‹#›</a:t>
            </a:fld>
            <a:endParaRPr lang="en-US" altLang="ja-JP"/>
          </a:p>
        </p:txBody>
      </p:sp>
    </p:spTree>
    <p:extLst>
      <p:ext uri="{BB962C8B-B14F-4D97-AF65-F5344CB8AC3E}">
        <p14:creationId xmlns:p14="http://schemas.microsoft.com/office/powerpoint/2010/main" val="473876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Rectangle 20">
            <a:extLst>
              <a:ext uri="{FF2B5EF4-FFF2-40B4-BE49-F238E27FC236}">
                <a16:creationId xmlns:a16="http://schemas.microsoft.com/office/drawing/2014/main" xmlns="" id="{DA33D0E1-91E5-42B3-80F2-2B6C7D661612}"/>
              </a:ext>
            </a:extLst>
          </p:cNvPr>
          <p:cNvSpPr>
            <a:spLocks noChangeArrowheads="1"/>
          </p:cNvSpPr>
          <p:nvPr userDrawn="1"/>
        </p:nvSpPr>
        <p:spPr bwMode="auto">
          <a:xfrm>
            <a:off x="0" y="2895600"/>
            <a:ext cx="12192000" cy="3962400"/>
          </a:xfrm>
          <a:prstGeom prst="rect">
            <a:avLst/>
          </a:prstGeom>
          <a:solidFill>
            <a:srgbClr val="A6A6A6"/>
          </a:solidFill>
          <a:ln w="9525">
            <a:noFill/>
            <a:miter lim="800000"/>
            <a:headEnd/>
            <a:tailEnd/>
          </a:ln>
        </p:spPr>
        <p:txBody>
          <a:bodyPr wrap="none" anchor="ctr"/>
          <a:lstStyle/>
          <a:p>
            <a:pPr>
              <a:defRPr/>
            </a:pPr>
            <a:endParaRPr lang="ja-JP" altLang="en-US" sz="1800"/>
          </a:p>
        </p:txBody>
      </p:sp>
      <p:sp>
        <p:nvSpPr>
          <p:cNvPr id="5" name="Rectangle 23">
            <a:extLst>
              <a:ext uri="{FF2B5EF4-FFF2-40B4-BE49-F238E27FC236}">
                <a16:creationId xmlns:a16="http://schemas.microsoft.com/office/drawing/2014/main" xmlns="" id="{0912C9D3-199E-4299-B26C-04A537A1379B}"/>
              </a:ext>
            </a:extLst>
          </p:cNvPr>
          <p:cNvSpPr>
            <a:spLocks noChangeArrowheads="1"/>
          </p:cNvSpPr>
          <p:nvPr userDrawn="1"/>
        </p:nvSpPr>
        <p:spPr bwMode="auto">
          <a:xfrm>
            <a:off x="609600" y="2895600"/>
            <a:ext cx="5588000" cy="107950"/>
          </a:xfrm>
          <a:prstGeom prst="rect">
            <a:avLst/>
          </a:prstGeom>
          <a:solidFill>
            <a:srgbClr val="6E002A"/>
          </a:solidFill>
          <a:ln w="9525">
            <a:noFill/>
            <a:miter lim="800000"/>
            <a:headEnd/>
            <a:tailEnd/>
          </a:ln>
        </p:spPr>
        <p:txBody>
          <a:bodyPr wrap="none" anchor="ctr"/>
          <a:lstStyle/>
          <a:p>
            <a:pPr>
              <a:defRPr/>
            </a:pPr>
            <a:endParaRPr lang="ja-JP" altLang="en-US" sz="1800"/>
          </a:p>
        </p:txBody>
      </p:sp>
      <p:pic>
        <p:nvPicPr>
          <p:cNvPr id="6" name="図 10" descr="KUElogo.png">
            <a:extLst>
              <a:ext uri="{FF2B5EF4-FFF2-40B4-BE49-F238E27FC236}">
                <a16:creationId xmlns:a16="http://schemas.microsoft.com/office/drawing/2014/main" xmlns="" id="{423521D9-518D-411B-89B4-909E8A5691B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21186" y="6165851"/>
            <a:ext cx="3648566" cy="44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09600" y="1219200"/>
            <a:ext cx="11176000" cy="609600"/>
          </a:xfrm>
        </p:spPr>
        <p:txBody>
          <a:bodyPr/>
          <a:lstStyle>
            <a:lvl1pPr>
              <a:defRPr sz="4000">
                <a:solidFill>
                  <a:srgbClr val="6E002A"/>
                </a:solidFill>
              </a:defRPr>
            </a:lvl1pPr>
          </a:lstStyle>
          <a:p>
            <a:r>
              <a:rPr lang="ja-JP" altLang="en-US"/>
              <a:t>マスタ</a:t>
            </a:r>
            <a:r>
              <a:rPr lang="en-US" altLang="ja-JP"/>
              <a:t> </a:t>
            </a:r>
            <a:r>
              <a:rPr lang="ja-JP" altLang="en-US"/>
              <a:t>タイトルの書式設定</a:t>
            </a:r>
          </a:p>
        </p:txBody>
      </p:sp>
      <p:sp>
        <p:nvSpPr>
          <p:cNvPr id="5123" name="Rectangle 3"/>
          <p:cNvSpPr>
            <a:spLocks noGrp="1" noChangeArrowheads="1"/>
          </p:cNvSpPr>
          <p:nvPr>
            <p:ph type="subTitle" idx="1"/>
          </p:nvPr>
        </p:nvSpPr>
        <p:spPr>
          <a:xfrm>
            <a:off x="609600" y="2022475"/>
            <a:ext cx="11176000" cy="558800"/>
          </a:xfrm>
        </p:spPr>
        <p:txBody>
          <a:bodyPr/>
          <a:lstStyle>
            <a:lvl1pPr marL="0" indent="0">
              <a:defRPr>
                <a:solidFill>
                  <a:srgbClr val="6E002A"/>
                </a:solidFill>
              </a:defRPr>
            </a:lvl1pPr>
          </a:lstStyle>
          <a:p>
            <a:r>
              <a:rPr lang="ja-JP" altLang="en-US"/>
              <a:t>マスタ</a:t>
            </a:r>
            <a:r>
              <a:rPr lang="en-US" altLang="ja-JP"/>
              <a:t> </a:t>
            </a:r>
            <a:r>
              <a:rPr lang="ja-JP" altLang="en-US"/>
              <a:t>サブタイトルの書式設定</a:t>
            </a:r>
          </a:p>
        </p:txBody>
      </p:sp>
    </p:spTree>
    <p:extLst>
      <p:ext uri="{BB962C8B-B14F-4D97-AF65-F5344CB8AC3E}">
        <p14:creationId xmlns:p14="http://schemas.microsoft.com/office/powerpoint/2010/main" val="8643881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j-lt"/>
              </a:defRPr>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6">
            <a:extLst>
              <a:ext uri="{FF2B5EF4-FFF2-40B4-BE49-F238E27FC236}">
                <a16:creationId xmlns:a16="http://schemas.microsoft.com/office/drawing/2014/main" xmlns="" id="{81B41409-610A-45A4-8C7A-B71D6159F12E}"/>
              </a:ext>
            </a:extLst>
          </p:cNvPr>
          <p:cNvSpPr>
            <a:spLocks noGrp="1" noChangeArrowheads="1"/>
          </p:cNvSpPr>
          <p:nvPr>
            <p:ph type="sldNum" sz="quarter" idx="10"/>
          </p:nvPr>
        </p:nvSpPr>
        <p:spPr/>
        <p:txBody>
          <a:bodyPr/>
          <a:lstStyle>
            <a:lvl1pPr>
              <a:defRPr>
                <a:solidFill>
                  <a:schemeClr val="bg1"/>
                </a:solidFill>
              </a:defRPr>
            </a:lvl1pPr>
          </a:lstStyle>
          <a:p>
            <a:fld id="{EA027FF4-6527-46A1-851F-EEBBEB6B0769}" type="slidenum">
              <a:rPr lang="en-US" altLang="ja-JP"/>
              <a:pPr/>
              <a:t>‹#›</a:t>
            </a:fld>
            <a:endParaRPr lang="en-US" altLang="ja-JP"/>
          </a:p>
        </p:txBody>
      </p:sp>
      <p:sp>
        <p:nvSpPr>
          <p:cNvPr id="5" name="Rectangle 34">
            <a:extLst>
              <a:ext uri="{FF2B5EF4-FFF2-40B4-BE49-F238E27FC236}">
                <a16:creationId xmlns:a16="http://schemas.microsoft.com/office/drawing/2014/main" xmlns="" id="{19AE07F9-5DA9-41F9-A213-6BA9A34814C0}"/>
              </a:ext>
            </a:extLst>
          </p:cNvPr>
          <p:cNvSpPr>
            <a:spLocks noGrp="1" noChangeArrowheads="1"/>
          </p:cNvSpPr>
          <p:nvPr>
            <p:ph type="ftr" sz="quarter" idx="11"/>
          </p:nvPr>
        </p:nvSpPr>
        <p:spPr/>
        <p:txBody>
          <a:bodyPr/>
          <a:lstStyle>
            <a:lvl1pPr>
              <a:defRPr/>
            </a:lvl1pPr>
          </a:lstStyle>
          <a:p>
            <a:pPr>
              <a:defRPr/>
            </a:pPr>
            <a:endParaRPr lang="en-US" altLang="ja-JP"/>
          </a:p>
        </p:txBody>
      </p:sp>
    </p:spTree>
    <p:extLst>
      <p:ext uri="{BB962C8B-B14F-4D97-AF65-F5344CB8AC3E}">
        <p14:creationId xmlns:p14="http://schemas.microsoft.com/office/powerpoint/2010/main" val="27065890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a:extLst>
              <a:ext uri="{FF2B5EF4-FFF2-40B4-BE49-F238E27FC236}">
                <a16:creationId xmlns:a16="http://schemas.microsoft.com/office/drawing/2014/main" xmlns="" id="{4B5780DA-BB24-4BB3-A4E2-8E8BD590CDE6}"/>
              </a:ext>
            </a:extLst>
          </p:cNvPr>
          <p:cNvSpPr>
            <a:spLocks noGrp="1" noChangeArrowheads="1"/>
          </p:cNvSpPr>
          <p:nvPr>
            <p:ph type="sldNum" sz="quarter" idx="10"/>
          </p:nvPr>
        </p:nvSpPr>
        <p:spPr/>
        <p:txBody>
          <a:bodyPr/>
          <a:lstStyle>
            <a:lvl1pPr>
              <a:defRPr/>
            </a:lvl1pPr>
          </a:lstStyle>
          <a:p>
            <a:fld id="{2B3B0CD3-3D5F-4D69-A277-531B1622EB70}" type="slidenum">
              <a:rPr lang="en-US" altLang="ja-JP"/>
              <a:pPr/>
              <a:t>‹#›</a:t>
            </a:fld>
            <a:endParaRPr lang="en-US" altLang="ja-JP"/>
          </a:p>
        </p:txBody>
      </p:sp>
      <p:sp>
        <p:nvSpPr>
          <p:cNvPr id="5" name="Rectangle 34">
            <a:extLst>
              <a:ext uri="{FF2B5EF4-FFF2-40B4-BE49-F238E27FC236}">
                <a16:creationId xmlns:a16="http://schemas.microsoft.com/office/drawing/2014/main" xmlns="" id="{640BE49B-7573-4C68-8881-7842CC380599}"/>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998600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257300"/>
            <a:ext cx="5384800"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257300"/>
            <a:ext cx="5384800"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a:extLst>
              <a:ext uri="{FF2B5EF4-FFF2-40B4-BE49-F238E27FC236}">
                <a16:creationId xmlns:a16="http://schemas.microsoft.com/office/drawing/2014/main" xmlns="" id="{7846F4F9-90E7-405D-B35D-55023F72DC34}"/>
              </a:ext>
            </a:extLst>
          </p:cNvPr>
          <p:cNvSpPr>
            <a:spLocks noGrp="1" noChangeArrowheads="1"/>
          </p:cNvSpPr>
          <p:nvPr>
            <p:ph type="sldNum" sz="quarter" idx="10"/>
          </p:nvPr>
        </p:nvSpPr>
        <p:spPr/>
        <p:txBody>
          <a:bodyPr/>
          <a:lstStyle>
            <a:lvl1pPr>
              <a:defRPr/>
            </a:lvl1pPr>
          </a:lstStyle>
          <a:p>
            <a:fld id="{41AE0790-6616-4585-834C-60EEF57C76C9}" type="slidenum">
              <a:rPr lang="en-US" altLang="ja-JP"/>
              <a:pPr/>
              <a:t>‹#›</a:t>
            </a:fld>
            <a:endParaRPr lang="en-US" altLang="ja-JP"/>
          </a:p>
        </p:txBody>
      </p:sp>
      <p:sp>
        <p:nvSpPr>
          <p:cNvPr id="6" name="Rectangle 34">
            <a:extLst>
              <a:ext uri="{FF2B5EF4-FFF2-40B4-BE49-F238E27FC236}">
                <a16:creationId xmlns:a16="http://schemas.microsoft.com/office/drawing/2014/main" xmlns="" id="{8C381E97-B29C-4D4E-BB62-30E1111C2EE8}"/>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3096519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a:extLst>
              <a:ext uri="{FF2B5EF4-FFF2-40B4-BE49-F238E27FC236}">
                <a16:creationId xmlns:a16="http://schemas.microsoft.com/office/drawing/2014/main" xmlns="" id="{E25BA72C-F0BE-4F7F-A103-076101CE07E4}"/>
              </a:ext>
            </a:extLst>
          </p:cNvPr>
          <p:cNvSpPr>
            <a:spLocks noGrp="1" noChangeArrowheads="1"/>
          </p:cNvSpPr>
          <p:nvPr>
            <p:ph type="sldNum" sz="quarter" idx="10"/>
          </p:nvPr>
        </p:nvSpPr>
        <p:spPr/>
        <p:txBody>
          <a:bodyPr/>
          <a:lstStyle>
            <a:lvl1pPr>
              <a:defRPr/>
            </a:lvl1pPr>
          </a:lstStyle>
          <a:p>
            <a:fld id="{32BE6D68-EB7A-4FD2-9216-AFB2795195E1}" type="slidenum">
              <a:rPr lang="en-US" altLang="ja-JP"/>
              <a:pPr/>
              <a:t>‹#›</a:t>
            </a:fld>
            <a:endParaRPr lang="en-US" altLang="ja-JP"/>
          </a:p>
        </p:txBody>
      </p:sp>
      <p:sp>
        <p:nvSpPr>
          <p:cNvPr id="8" name="Rectangle 34">
            <a:extLst>
              <a:ext uri="{FF2B5EF4-FFF2-40B4-BE49-F238E27FC236}">
                <a16:creationId xmlns:a16="http://schemas.microsoft.com/office/drawing/2014/main" xmlns="" id="{5EA77822-20BA-4391-AAE8-2B68AB22BE30}"/>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2299097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xmlns="" id="{F0AEBB9D-CA51-427A-976A-25289A20AB5A}"/>
              </a:ext>
            </a:extLst>
          </p:cNvPr>
          <p:cNvSpPr>
            <a:spLocks noGrp="1" noChangeArrowheads="1"/>
          </p:cNvSpPr>
          <p:nvPr>
            <p:ph type="sldNum" sz="quarter" idx="10"/>
          </p:nvPr>
        </p:nvSpPr>
        <p:spPr/>
        <p:txBody>
          <a:bodyPr/>
          <a:lstStyle>
            <a:lvl1pPr>
              <a:defRPr/>
            </a:lvl1pPr>
          </a:lstStyle>
          <a:p>
            <a:fld id="{64AE2DBD-634B-42FB-B298-D824E436176A}" type="slidenum">
              <a:rPr lang="en-US" altLang="ja-JP"/>
              <a:pPr/>
              <a:t>‹#›</a:t>
            </a:fld>
            <a:endParaRPr lang="en-US" altLang="ja-JP"/>
          </a:p>
        </p:txBody>
      </p:sp>
      <p:sp>
        <p:nvSpPr>
          <p:cNvPr id="6" name="Rectangle 34">
            <a:extLst>
              <a:ext uri="{FF2B5EF4-FFF2-40B4-BE49-F238E27FC236}">
                <a16:creationId xmlns:a16="http://schemas.microsoft.com/office/drawing/2014/main" xmlns="" id="{56B99E4B-38C5-45D2-9CFB-20469893E954}"/>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3546459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a:extLst>
              <a:ext uri="{FF2B5EF4-FFF2-40B4-BE49-F238E27FC236}">
                <a16:creationId xmlns:a16="http://schemas.microsoft.com/office/drawing/2014/main" xmlns="" id="{ED6D7735-7D94-4A8E-B999-C03948C62C90}"/>
              </a:ext>
            </a:extLst>
          </p:cNvPr>
          <p:cNvSpPr>
            <a:spLocks noGrp="1" noChangeArrowheads="1"/>
          </p:cNvSpPr>
          <p:nvPr>
            <p:ph type="sldNum" sz="quarter" idx="10"/>
          </p:nvPr>
        </p:nvSpPr>
        <p:spPr/>
        <p:txBody>
          <a:bodyPr/>
          <a:lstStyle>
            <a:lvl1pPr>
              <a:defRPr/>
            </a:lvl1pPr>
          </a:lstStyle>
          <a:p>
            <a:fld id="{A11DDE56-36E0-489D-BC4B-03C37502352D}" type="slidenum">
              <a:rPr lang="en-US" altLang="ja-JP"/>
              <a:pPr/>
              <a:t>‹#›</a:t>
            </a:fld>
            <a:endParaRPr lang="en-US" altLang="ja-JP"/>
          </a:p>
        </p:txBody>
      </p:sp>
      <p:sp>
        <p:nvSpPr>
          <p:cNvPr id="4" name="Rectangle 34">
            <a:extLst>
              <a:ext uri="{FF2B5EF4-FFF2-40B4-BE49-F238E27FC236}">
                <a16:creationId xmlns:a16="http://schemas.microsoft.com/office/drawing/2014/main" xmlns="" id="{1EF666E0-36E6-46D4-96F1-561192AF54DB}"/>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447874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xmlns="" id="{062D201F-8BC8-4A8A-B0E8-7A9767210DB8}"/>
              </a:ext>
            </a:extLst>
          </p:cNvPr>
          <p:cNvSpPr>
            <a:spLocks noGrp="1" noChangeArrowheads="1"/>
          </p:cNvSpPr>
          <p:nvPr>
            <p:ph type="sldNum" sz="quarter" idx="10"/>
          </p:nvPr>
        </p:nvSpPr>
        <p:spPr/>
        <p:txBody>
          <a:bodyPr/>
          <a:lstStyle>
            <a:lvl1pPr>
              <a:defRPr/>
            </a:lvl1pPr>
          </a:lstStyle>
          <a:p>
            <a:fld id="{C72FC544-64A6-4D8D-B20A-49863EC74D57}" type="slidenum">
              <a:rPr lang="en-US" altLang="ja-JP"/>
              <a:pPr/>
              <a:t>‹#›</a:t>
            </a:fld>
            <a:endParaRPr lang="en-US" altLang="ja-JP"/>
          </a:p>
        </p:txBody>
      </p:sp>
      <p:sp>
        <p:nvSpPr>
          <p:cNvPr id="3" name="Rectangle 34">
            <a:extLst>
              <a:ext uri="{FF2B5EF4-FFF2-40B4-BE49-F238E27FC236}">
                <a16:creationId xmlns:a16="http://schemas.microsoft.com/office/drawing/2014/main" xmlns="" id="{F63A4A50-8441-4905-86AE-3E4190A1957B}"/>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7816383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xmlns="" id="{477E3969-D299-42C9-AD62-0970935A0B16}"/>
              </a:ext>
            </a:extLst>
          </p:cNvPr>
          <p:cNvSpPr>
            <a:spLocks noGrp="1" noChangeArrowheads="1"/>
          </p:cNvSpPr>
          <p:nvPr>
            <p:ph type="sldNum" sz="quarter" idx="10"/>
          </p:nvPr>
        </p:nvSpPr>
        <p:spPr/>
        <p:txBody>
          <a:bodyPr/>
          <a:lstStyle>
            <a:lvl1pPr>
              <a:defRPr/>
            </a:lvl1pPr>
          </a:lstStyle>
          <a:p>
            <a:fld id="{EEFC59E0-859A-488D-A836-324348874AE1}" type="slidenum">
              <a:rPr lang="en-US" altLang="ja-JP"/>
              <a:pPr/>
              <a:t>‹#›</a:t>
            </a:fld>
            <a:endParaRPr lang="en-US" altLang="ja-JP"/>
          </a:p>
        </p:txBody>
      </p:sp>
      <p:sp>
        <p:nvSpPr>
          <p:cNvPr id="6" name="Rectangle 34">
            <a:extLst>
              <a:ext uri="{FF2B5EF4-FFF2-40B4-BE49-F238E27FC236}">
                <a16:creationId xmlns:a16="http://schemas.microsoft.com/office/drawing/2014/main" xmlns="" id="{067255D1-1294-42E9-82D2-3FF12295E116}"/>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359912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xmlns="" id="{28EAC412-2421-4979-9D74-C485E6EF04D4}"/>
              </a:ext>
            </a:extLst>
          </p:cNvPr>
          <p:cNvSpPr>
            <a:spLocks noGrp="1" noChangeArrowheads="1"/>
          </p:cNvSpPr>
          <p:nvPr>
            <p:ph type="sldNum" sz="quarter" idx="10"/>
          </p:nvPr>
        </p:nvSpPr>
        <p:spPr/>
        <p:txBody>
          <a:bodyPr/>
          <a:lstStyle>
            <a:lvl1pPr>
              <a:defRPr/>
            </a:lvl1pPr>
          </a:lstStyle>
          <a:p>
            <a:fld id="{78D84BD8-2405-4412-8160-5E64D546784F}" type="slidenum">
              <a:rPr lang="en-US" altLang="ja-JP"/>
              <a:pPr/>
              <a:t>‹#›</a:t>
            </a:fld>
            <a:endParaRPr lang="en-US" altLang="ja-JP"/>
          </a:p>
        </p:txBody>
      </p:sp>
      <p:sp>
        <p:nvSpPr>
          <p:cNvPr id="6" name="Rectangle 34">
            <a:extLst>
              <a:ext uri="{FF2B5EF4-FFF2-40B4-BE49-F238E27FC236}">
                <a16:creationId xmlns:a16="http://schemas.microsoft.com/office/drawing/2014/main" xmlns="" id="{8997136D-4A7E-4DE7-A78C-C024927D9CA8}"/>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18014649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xmlns="" id="{711B791F-DEE7-4C64-9BE6-16680FB13722}"/>
              </a:ext>
            </a:extLst>
          </p:cNvPr>
          <p:cNvSpPr>
            <a:spLocks noGrp="1" noChangeArrowheads="1"/>
          </p:cNvSpPr>
          <p:nvPr>
            <p:ph type="sldNum" sz="quarter" idx="10"/>
          </p:nvPr>
        </p:nvSpPr>
        <p:spPr/>
        <p:txBody>
          <a:bodyPr/>
          <a:lstStyle>
            <a:lvl1pPr>
              <a:defRPr/>
            </a:lvl1pPr>
          </a:lstStyle>
          <a:p>
            <a:fld id="{C1C78727-BF93-41E5-9E3B-1EB92F9EF643}" type="slidenum">
              <a:rPr lang="en-US" altLang="ja-JP"/>
              <a:pPr/>
              <a:t>‹#›</a:t>
            </a:fld>
            <a:endParaRPr lang="en-US" altLang="ja-JP"/>
          </a:p>
        </p:txBody>
      </p:sp>
      <p:sp>
        <p:nvSpPr>
          <p:cNvPr id="5" name="Rectangle 34">
            <a:extLst>
              <a:ext uri="{FF2B5EF4-FFF2-40B4-BE49-F238E27FC236}">
                <a16:creationId xmlns:a16="http://schemas.microsoft.com/office/drawing/2014/main" xmlns="" id="{4EAA161F-F19D-4552-A977-164B00B08604}"/>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1318885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495300"/>
            <a:ext cx="2743200" cy="54483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495300"/>
            <a:ext cx="8026400" cy="54483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xmlns="" id="{8BFC0478-F44F-40B1-894B-0A0490182A08}"/>
              </a:ext>
            </a:extLst>
          </p:cNvPr>
          <p:cNvSpPr>
            <a:spLocks noGrp="1" noChangeArrowheads="1"/>
          </p:cNvSpPr>
          <p:nvPr>
            <p:ph type="sldNum" sz="quarter" idx="10"/>
          </p:nvPr>
        </p:nvSpPr>
        <p:spPr/>
        <p:txBody>
          <a:bodyPr/>
          <a:lstStyle>
            <a:lvl1pPr>
              <a:defRPr/>
            </a:lvl1pPr>
          </a:lstStyle>
          <a:p>
            <a:fld id="{D7DC5B45-595A-4517-BD4C-7DAA295D21E6}" type="slidenum">
              <a:rPr lang="en-US" altLang="ja-JP"/>
              <a:pPr/>
              <a:t>‹#›</a:t>
            </a:fld>
            <a:endParaRPr lang="en-US" altLang="ja-JP"/>
          </a:p>
        </p:txBody>
      </p:sp>
      <p:sp>
        <p:nvSpPr>
          <p:cNvPr id="5" name="Rectangle 34">
            <a:extLst>
              <a:ext uri="{FF2B5EF4-FFF2-40B4-BE49-F238E27FC236}">
                <a16:creationId xmlns:a16="http://schemas.microsoft.com/office/drawing/2014/main" xmlns="" id="{2FE52D6F-3C35-45AE-A61C-E59C810CB1A0}"/>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22915195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1484714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4021788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24206765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267825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xmlns="" id="{44F1208D-61FC-42CB-9199-F1EB3DCD53BF}"/>
              </a:ext>
            </a:extLst>
          </p:cNvPr>
          <p:cNvSpPr>
            <a:spLocks noGrp="1" noChangeArrowheads="1"/>
          </p:cNvSpPr>
          <p:nvPr>
            <p:ph type="sldNum" sz="quarter" idx="10"/>
          </p:nvPr>
        </p:nvSpPr>
        <p:spPr/>
        <p:txBody>
          <a:bodyPr/>
          <a:lstStyle>
            <a:lvl1pPr>
              <a:defRPr/>
            </a:lvl1pPr>
          </a:lstStyle>
          <a:p>
            <a:fld id="{B816F511-F026-483B-91F0-D68A1331AE1F}" type="slidenum">
              <a:rPr lang="en-US" altLang="ja-JP"/>
              <a:pPr/>
              <a:t>‹#›</a:t>
            </a:fld>
            <a:endParaRPr lang="en-US" altLang="ja-JP"/>
          </a:p>
        </p:txBody>
      </p:sp>
      <p:sp>
        <p:nvSpPr>
          <p:cNvPr id="6" name="Rectangle 34">
            <a:extLst>
              <a:ext uri="{FF2B5EF4-FFF2-40B4-BE49-F238E27FC236}">
                <a16:creationId xmlns:a16="http://schemas.microsoft.com/office/drawing/2014/main" xmlns="" id="{23D90889-D14C-406D-9A04-71757B10C2B8}"/>
              </a:ext>
            </a:extLst>
          </p:cNvPr>
          <p:cNvSpPr>
            <a:spLocks noGrp="1" noChangeArrowheads="1"/>
          </p:cNvSpPr>
          <p:nvPr>
            <p:ph type="ftr" sz="quarter" idx="11"/>
          </p:nvPr>
        </p:nvSpPr>
        <p:spPr/>
        <p:txBody>
          <a:bodyPr/>
          <a:lstStyle>
            <a:lvl1pPr>
              <a:defRPr/>
            </a:lvl1pPr>
          </a:lstStyle>
          <a:p>
            <a:pPr>
              <a:defRPr/>
            </a:pPr>
            <a:r>
              <a:rPr lang="en-US" altLang="ja-JP"/>
              <a:t>Kyushu University UI project  Kyudai Taro,2007</a:t>
            </a:r>
          </a:p>
        </p:txBody>
      </p:sp>
    </p:spTree>
    <p:extLst>
      <p:ext uri="{BB962C8B-B14F-4D97-AF65-F5344CB8AC3E}">
        <p14:creationId xmlns:p14="http://schemas.microsoft.com/office/powerpoint/2010/main" val="7042233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13937548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27173304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40191368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9017229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25287535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7089758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8F30D9-5EB8-4058-9CBE-E772F9B5013F}" type="datetimeFigureOut">
              <a:rPr kumimoji="1" lang="ja-JP" altLang="en-US" smtClean="0"/>
              <a:t>2021/3/30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20475854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Title 1"/>
          <p:cNvSpPr>
            <a:spLocks noGrp="1"/>
          </p:cNvSpPr>
          <p:nvPr>
            <p:ph type="title"/>
          </p:nvPr>
        </p:nvSpPr>
        <p:spPr>
          <a:xfrm>
            <a:off x="1583499" y="404664"/>
            <a:ext cx="10465163" cy="382364"/>
          </a:xfrm>
          <a:prstGeom prst="rect">
            <a:avLst/>
          </a:prstGeom>
        </p:spPr>
        <p:txBody>
          <a:bodyPr anchor="b"/>
          <a:lstStyle>
            <a:lvl1pPr algn="l">
              <a:defRPr sz="4400" b="1">
                <a:solidFill>
                  <a:schemeClr val="bg1"/>
                </a:solidFill>
              </a:defRPr>
            </a:lvl1pPr>
          </a:lstStyle>
          <a:p>
            <a:r>
              <a:rPr lang="en-US" dirty="0"/>
              <a:t>Click to edit Master title style</a:t>
            </a:r>
            <a:endParaRPr lang="en-IE" dirty="0"/>
          </a:p>
        </p:txBody>
      </p:sp>
      <p:sp>
        <p:nvSpPr>
          <p:cNvPr id="3"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IE">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IE">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EF96690-08BA-4A86-9CF5-2B5FD0D678CA}" type="slidenum">
              <a:rPr lang="en-IE">
                <a:solidFill>
                  <a:prstClr val="black">
                    <a:lumMod val="50000"/>
                    <a:lumOff val="50000"/>
                  </a:prstClr>
                </a:solidFill>
              </a:rPr>
              <a:pPr>
                <a:defRPr/>
              </a:pPr>
              <a:t>‹#›</a:t>
            </a:fld>
            <a:endParaRPr lang="en-IE">
              <a:solidFill>
                <a:prstClr val="black">
                  <a:lumMod val="50000"/>
                  <a:lumOff val="50000"/>
                </a:prstClr>
              </a:solidFill>
            </a:endParaRPr>
          </a:p>
        </p:txBody>
      </p:sp>
    </p:spTree>
    <p:extLst>
      <p:ext uri="{BB962C8B-B14F-4D97-AF65-F5344CB8AC3E}">
        <p14:creationId xmlns:p14="http://schemas.microsoft.com/office/powerpoint/2010/main" val="3420204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8.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0.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9.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9.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7.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16:creationId xmlns:a16="http://schemas.microsoft.com/office/drawing/2014/main" xmlns="" id="{F383D642-A442-4C2B-A652-DB4AD6B911F8}"/>
              </a:ext>
            </a:extLst>
          </p:cNvPr>
          <p:cNvSpPr>
            <a:spLocks noChangeArrowheads="1"/>
          </p:cNvSpPr>
          <p:nvPr userDrawn="1"/>
        </p:nvSpPr>
        <p:spPr bwMode="auto">
          <a:xfrm>
            <a:off x="3352800" y="6400800"/>
            <a:ext cx="8839200" cy="457200"/>
          </a:xfrm>
          <a:prstGeom prst="rect">
            <a:avLst/>
          </a:prstGeom>
          <a:solidFill>
            <a:schemeClr val="bg2"/>
          </a:solidFill>
          <a:ln w="9525">
            <a:noFill/>
            <a:miter lim="800000"/>
            <a:headEnd/>
            <a:tailEnd/>
          </a:ln>
        </p:spPr>
        <p:txBody>
          <a:bodyPr wrap="none" anchor="ctr"/>
          <a:lstStyle/>
          <a:p>
            <a:pPr>
              <a:defRPr/>
            </a:pPr>
            <a:endParaRPr lang="ja-JP" altLang="en-US" sz="1800"/>
          </a:p>
        </p:txBody>
      </p:sp>
      <p:sp>
        <p:nvSpPr>
          <p:cNvPr id="1027" name="Rectangle 31">
            <a:extLst>
              <a:ext uri="{FF2B5EF4-FFF2-40B4-BE49-F238E27FC236}">
                <a16:creationId xmlns:a16="http://schemas.microsoft.com/office/drawing/2014/main" xmlns="" id="{E4C1E181-A47C-4D99-871E-8A417FC9C0DD}"/>
              </a:ext>
            </a:extLst>
          </p:cNvPr>
          <p:cNvSpPr>
            <a:spLocks noChangeArrowheads="1"/>
          </p:cNvSpPr>
          <p:nvPr userDrawn="1"/>
        </p:nvSpPr>
        <p:spPr bwMode="auto">
          <a:xfrm>
            <a:off x="0" y="6400800"/>
            <a:ext cx="3352800" cy="457200"/>
          </a:xfrm>
          <a:prstGeom prst="rect">
            <a:avLst/>
          </a:prstGeom>
          <a:solidFill>
            <a:srgbClr val="6E002A"/>
          </a:solidFill>
          <a:ln w="9525">
            <a:noFill/>
            <a:miter lim="800000"/>
            <a:headEnd/>
            <a:tailEnd/>
          </a:ln>
        </p:spPr>
        <p:txBody>
          <a:bodyPr wrap="none" anchor="ctr"/>
          <a:lstStyle/>
          <a:p>
            <a:pPr>
              <a:defRPr/>
            </a:pPr>
            <a:endParaRPr lang="ja-JP" altLang="en-US" sz="1800"/>
          </a:p>
        </p:txBody>
      </p:sp>
      <p:sp>
        <p:nvSpPr>
          <p:cNvPr id="1028" name="Rectangle 2">
            <a:extLst>
              <a:ext uri="{FF2B5EF4-FFF2-40B4-BE49-F238E27FC236}">
                <a16:creationId xmlns:a16="http://schemas.microsoft.com/office/drawing/2014/main" xmlns="" id="{FE5A9934-7DC6-42F8-9C50-964F1E35F32D}"/>
              </a:ext>
            </a:extLst>
          </p:cNvPr>
          <p:cNvSpPr>
            <a:spLocks noGrp="1" noChangeArrowheads="1"/>
          </p:cNvSpPr>
          <p:nvPr>
            <p:ph type="title"/>
          </p:nvPr>
        </p:nvSpPr>
        <p:spPr bwMode="auto">
          <a:xfrm>
            <a:off x="609600" y="495300"/>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9" name="Rectangle 3">
            <a:extLst>
              <a:ext uri="{FF2B5EF4-FFF2-40B4-BE49-F238E27FC236}">
                <a16:creationId xmlns:a16="http://schemas.microsoft.com/office/drawing/2014/main" xmlns="" id="{CC106AB5-C584-4380-A89C-B169F73D04C9}"/>
              </a:ext>
            </a:extLst>
          </p:cNvPr>
          <p:cNvSpPr>
            <a:spLocks noGrp="1" noChangeArrowheads="1"/>
          </p:cNvSpPr>
          <p:nvPr>
            <p:ph type="body" idx="1"/>
          </p:nvPr>
        </p:nvSpPr>
        <p:spPr bwMode="auto">
          <a:xfrm>
            <a:off x="609600" y="1257300"/>
            <a:ext cx="109728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30" name="Rectangle 6">
            <a:extLst>
              <a:ext uri="{FF2B5EF4-FFF2-40B4-BE49-F238E27FC236}">
                <a16:creationId xmlns:a16="http://schemas.microsoft.com/office/drawing/2014/main" xmlns="" id="{EFE12F38-1635-488A-B1E2-72DE82239370}"/>
              </a:ext>
            </a:extLst>
          </p:cNvPr>
          <p:cNvSpPr>
            <a:spLocks noGrp="1" noChangeArrowheads="1"/>
          </p:cNvSpPr>
          <p:nvPr>
            <p:ph type="sldNum" sz="quarter" idx="4"/>
          </p:nvPr>
        </p:nvSpPr>
        <p:spPr bwMode="auto">
          <a:xfrm>
            <a:off x="11074400" y="6457951"/>
            <a:ext cx="812800" cy="35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1F1F1F"/>
                </a:solidFill>
              </a:defRPr>
            </a:lvl1pPr>
          </a:lstStyle>
          <a:p>
            <a:fld id="{2547EC07-5EA7-4C99-B7EB-BEE3E18CEBC5}" type="slidenum">
              <a:rPr lang="en-US" altLang="ja-JP"/>
              <a:pPr/>
              <a:t>‹#›</a:t>
            </a:fld>
            <a:endParaRPr lang="en-US" altLang="ja-JP"/>
          </a:p>
        </p:txBody>
      </p:sp>
      <p:sp>
        <p:nvSpPr>
          <p:cNvPr id="1058" name="Rectangle 34">
            <a:extLst>
              <a:ext uri="{FF2B5EF4-FFF2-40B4-BE49-F238E27FC236}">
                <a16:creationId xmlns:a16="http://schemas.microsoft.com/office/drawing/2014/main" xmlns="" id="{1E2D1EA5-619C-419E-A062-1552A104B931}"/>
              </a:ext>
            </a:extLst>
          </p:cNvPr>
          <p:cNvSpPr>
            <a:spLocks noGrp="1" noChangeArrowheads="1"/>
          </p:cNvSpPr>
          <p:nvPr>
            <p:ph type="ftr" sz="quarter" idx="3"/>
          </p:nvPr>
        </p:nvSpPr>
        <p:spPr bwMode="auto">
          <a:xfrm>
            <a:off x="3657600" y="6519864"/>
            <a:ext cx="7112000" cy="325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000">
                <a:solidFill>
                  <a:schemeClr val="bg1"/>
                </a:solidFill>
                <a:latin typeface="Arial" pitchFamily="-1" charset="0"/>
                <a:ea typeface="ＭＳ Ｐゴシック" pitchFamily="-1" charset="-128"/>
                <a:cs typeface="ＭＳ Ｐゴシック" pitchFamily="-1" charset="-128"/>
              </a:defRPr>
            </a:lvl1pPr>
          </a:lstStyle>
          <a:p>
            <a:pPr>
              <a:defRPr/>
            </a:pPr>
            <a:r>
              <a:rPr lang="en-US" altLang="ja-JP"/>
              <a:t>Kyushu University UI project  </a:t>
            </a:r>
            <a:r>
              <a:rPr lang="en-US" altLang="ja-JP" err="1"/>
              <a:t>Kyudai</a:t>
            </a:r>
            <a:r>
              <a:rPr lang="en-US" altLang="ja-JP"/>
              <a:t> Taro,2007</a:t>
            </a:r>
          </a:p>
        </p:txBody>
      </p:sp>
      <p:pic>
        <p:nvPicPr>
          <p:cNvPr id="1032" name="図 8" descr="九大ロゴ3.png">
            <a:extLst>
              <a:ext uri="{FF2B5EF4-FFF2-40B4-BE49-F238E27FC236}">
                <a16:creationId xmlns:a16="http://schemas.microsoft.com/office/drawing/2014/main" xmlns="" id="{DE0A7C49-BD7C-41B7-8B04-2D9289475A39}"/>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219200" y="5257801"/>
            <a:ext cx="30480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図 11" descr="九大ロゴ3.png">
            <a:extLst>
              <a:ext uri="{FF2B5EF4-FFF2-40B4-BE49-F238E27FC236}">
                <a16:creationId xmlns:a16="http://schemas.microsoft.com/office/drawing/2014/main" xmlns="" id="{32201B5E-ADA5-47ED-8881-0D951174AFE9}"/>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427593" y="6489593"/>
            <a:ext cx="220341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83328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dt="0"/>
  <p:txStyles>
    <p:titleStyle>
      <a:lvl1pPr algn="l" rtl="0" eaLnBrk="0" fontAlgn="base" hangingPunct="0">
        <a:spcBef>
          <a:spcPct val="0"/>
        </a:spcBef>
        <a:spcAft>
          <a:spcPct val="0"/>
        </a:spcAft>
        <a:defRPr kumimoji="1" sz="3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5pPr>
      <a:lvl6pPr marL="457200" algn="l" rtl="0" fontAlgn="base">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defRPr kumimoji="1"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0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図 1">
            <a:extLst>
              <a:ext uri="{FF2B5EF4-FFF2-40B4-BE49-F238E27FC236}">
                <a16:creationId xmlns:a16="http://schemas.microsoft.com/office/drawing/2014/main" xmlns="" id="{64F71ED5-B307-43A3-B8A9-982B46EE55A1}"/>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9118601" y="6313488"/>
            <a:ext cx="2891366"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F:\work\ppt template\新建文件夹\未标题-7.png">
            <a:extLst>
              <a:ext uri="{FF2B5EF4-FFF2-40B4-BE49-F238E27FC236}">
                <a16:creationId xmlns:a16="http://schemas.microsoft.com/office/drawing/2014/main" xmlns="" id="{2F115DAD-96D6-4D89-ACCA-6993E137E0AD}"/>
              </a:ext>
            </a:extLst>
          </p:cNvPr>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7620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a:extLst>
              <a:ext uri="{FF2B5EF4-FFF2-40B4-BE49-F238E27FC236}">
                <a16:creationId xmlns:a16="http://schemas.microsoft.com/office/drawing/2014/main" xmlns="" id="{6D943AC6-EED1-44A6-8652-606F26E5E160}"/>
              </a:ext>
            </a:extLst>
          </p:cNvPr>
          <p:cNvSpPr>
            <a:spLocks noGrp="1" noChangeArrowheads="1"/>
          </p:cNvSpPr>
          <p:nvPr>
            <p:ph type="title"/>
          </p:nvPr>
        </p:nvSpPr>
        <p:spPr bwMode="auto">
          <a:xfrm>
            <a:off x="1225551" y="738188"/>
            <a:ext cx="7823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9" name="Rectangle 3">
            <a:extLst>
              <a:ext uri="{FF2B5EF4-FFF2-40B4-BE49-F238E27FC236}">
                <a16:creationId xmlns:a16="http://schemas.microsoft.com/office/drawing/2014/main" xmlns="" id="{A2DBA506-1D84-4498-94AB-A6A700E45E88}"/>
              </a:ext>
            </a:extLst>
          </p:cNvPr>
          <p:cNvSpPr>
            <a:spLocks noGrp="1" noChangeArrowheads="1"/>
          </p:cNvSpPr>
          <p:nvPr>
            <p:ph type="body" idx="1"/>
          </p:nvPr>
        </p:nvSpPr>
        <p:spPr bwMode="auto">
          <a:xfrm>
            <a:off x="1225551" y="1500188"/>
            <a:ext cx="10871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3" name="Rectangle 19">
            <a:extLst>
              <a:ext uri="{FF2B5EF4-FFF2-40B4-BE49-F238E27FC236}">
                <a16:creationId xmlns:a16="http://schemas.microsoft.com/office/drawing/2014/main" xmlns="" id="{99E3845F-B13B-4239-81CD-9571B96938E4}"/>
              </a:ext>
            </a:extLst>
          </p:cNvPr>
          <p:cNvSpPr>
            <a:spLocks noGrp="1" noChangeArrowheads="1"/>
          </p:cNvSpPr>
          <p:nvPr>
            <p:ph type="ftr" sz="quarter" idx="3"/>
          </p:nvPr>
        </p:nvSpPr>
        <p:spPr bwMode="auto">
          <a:xfrm>
            <a:off x="857251" y="6500814"/>
            <a:ext cx="4933949" cy="223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1" sz="1000">
                <a:solidFill>
                  <a:srgbClr val="323232"/>
                </a:solidFill>
                <a:latin typeface="Arial" charset="0"/>
                <a:ea typeface="ＭＳ Ｐゴシック" pitchFamily="8" charset="-128"/>
                <a:cs typeface="+mn-cs"/>
              </a:defRPr>
            </a:lvl1pPr>
          </a:lstStyle>
          <a:p>
            <a:pPr>
              <a:defRPr/>
            </a:pPr>
            <a:r>
              <a:rPr lang="en-US" altLang="ja-JP"/>
              <a:t>Kyushu University UI project  </a:t>
            </a:r>
            <a:r>
              <a:rPr lang="en-US" altLang="ja-JP" err="1"/>
              <a:t>Kyudai</a:t>
            </a:r>
            <a:r>
              <a:rPr lang="en-US" altLang="ja-JP"/>
              <a:t> Taro,2007</a:t>
            </a:r>
          </a:p>
        </p:txBody>
      </p:sp>
      <p:sp>
        <p:nvSpPr>
          <p:cNvPr id="14" name="Rectangle 6">
            <a:extLst>
              <a:ext uri="{FF2B5EF4-FFF2-40B4-BE49-F238E27FC236}">
                <a16:creationId xmlns:a16="http://schemas.microsoft.com/office/drawing/2014/main" xmlns="" id="{4B9FE2B4-67AE-4698-B93F-156242D6FE23}"/>
              </a:ext>
            </a:extLst>
          </p:cNvPr>
          <p:cNvSpPr txBox="1">
            <a:spLocks noChangeArrowheads="1"/>
          </p:cNvSpPr>
          <p:nvPr userDrawn="1"/>
        </p:nvSpPr>
        <p:spPr bwMode="auto">
          <a:xfrm>
            <a:off x="-95251" y="642938"/>
            <a:ext cx="857251" cy="571500"/>
          </a:xfrm>
          <a:prstGeom prst="rect">
            <a:avLst/>
          </a:prstGeom>
          <a:noFill/>
          <a:ln w="9525">
            <a:no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fld id="{800FBEC7-E474-4604-AB39-023EBECDAD99}" type="slidenum">
              <a:rPr lang="en-US" altLang="ja-JP" sz="3200">
                <a:solidFill>
                  <a:schemeClr val="bg1"/>
                </a:solidFill>
              </a:rPr>
              <a:pPr algn="ctr" eaLnBrk="1" hangingPunct="1"/>
              <a:t>‹#›</a:t>
            </a:fld>
            <a:endParaRPr lang="en-US" altLang="ja-JP" sz="3200">
              <a:solidFill>
                <a:schemeClr val="bg1"/>
              </a:solidFill>
            </a:endParaRPr>
          </a:p>
        </p:txBody>
      </p:sp>
    </p:spTree>
    <p:extLst>
      <p:ext uri="{BB962C8B-B14F-4D97-AF65-F5344CB8AC3E}">
        <p14:creationId xmlns:p14="http://schemas.microsoft.com/office/powerpoint/2010/main" val="336666032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dt="0"/>
  <p:txStyles>
    <p:titleStyle>
      <a:lvl1pPr algn="l" rtl="0" eaLnBrk="0" fontAlgn="base" hangingPunct="0">
        <a:spcBef>
          <a:spcPct val="0"/>
        </a:spcBef>
        <a:spcAft>
          <a:spcPct val="0"/>
        </a:spcAft>
        <a:defRPr kumimoji="1" sz="3200">
          <a:solidFill>
            <a:schemeClr val="tx1"/>
          </a:solidFill>
          <a:latin typeface="+mj-lt"/>
          <a:ea typeface="+mj-ea"/>
          <a:cs typeface="ＭＳ Ｐゴシック" pitchFamily="-1" charset="-128"/>
        </a:defRPr>
      </a:lvl1pPr>
      <a:lvl2pPr algn="l" rtl="0" eaLnBrk="0" fontAlgn="base" hangingPunct="0">
        <a:spcBef>
          <a:spcPct val="0"/>
        </a:spcBef>
        <a:spcAft>
          <a:spcPct val="0"/>
        </a:spcAft>
        <a:defRPr kumimoji="1" sz="3200">
          <a:solidFill>
            <a:schemeClr val="tx1"/>
          </a:solidFill>
          <a:latin typeface="Arial" charset="0"/>
          <a:ea typeface="ＭＳ Ｐゴシック" pitchFamily="8" charset="-128"/>
          <a:cs typeface="ＭＳ Ｐゴシック" pitchFamily="-1" charset="-128"/>
        </a:defRPr>
      </a:lvl2pPr>
      <a:lvl3pPr algn="l" rtl="0" eaLnBrk="0" fontAlgn="base" hangingPunct="0">
        <a:spcBef>
          <a:spcPct val="0"/>
        </a:spcBef>
        <a:spcAft>
          <a:spcPct val="0"/>
        </a:spcAft>
        <a:defRPr kumimoji="1" sz="3200">
          <a:solidFill>
            <a:schemeClr val="tx1"/>
          </a:solidFill>
          <a:latin typeface="Arial" charset="0"/>
          <a:ea typeface="ＭＳ Ｐゴシック" pitchFamily="8" charset="-128"/>
          <a:cs typeface="ＭＳ Ｐゴシック" pitchFamily="-1" charset="-128"/>
        </a:defRPr>
      </a:lvl3pPr>
      <a:lvl4pPr algn="l" rtl="0" eaLnBrk="0" fontAlgn="base" hangingPunct="0">
        <a:spcBef>
          <a:spcPct val="0"/>
        </a:spcBef>
        <a:spcAft>
          <a:spcPct val="0"/>
        </a:spcAft>
        <a:defRPr kumimoji="1" sz="3200">
          <a:solidFill>
            <a:schemeClr val="tx1"/>
          </a:solidFill>
          <a:latin typeface="Arial" charset="0"/>
          <a:ea typeface="ＭＳ Ｐゴシック" pitchFamily="8" charset="-128"/>
          <a:cs typeface="ＭＳ Ｐゴシック" pitchFamily="-1" charset="-128"/>
        </a:defRPr>
      </a:lvl4pPr>
      <a:lvl5pPr algn="l" rtl="0" eaLnBrk="0" fontAlgn="base" hangingPunct="0">
        <a:spcBef>
          <a:spcPct val="0"/>
        </a:spcBef>
        <a:spcAft>
          <a:spcPct val="0"/>
        </a:spcAft>
        <a:defRPr kumimoji="1" sz="3200">
          <a:solidFill>
            <a:schemeClr val="tx1"/>
          </a:solidFill>
          <a:latin typeface="Arial" charset="0"/>
          <a:ea typeface="ＭＳ Ｐゴシック" pitchFamily="8" charset="-128"/>
          <a:cs typeface="ＭＳ Ｐゴシック" pitchFamily="-1" charset="-128"/>
        </a:defRPr>
      </a:lvl5pPr>
      <a:lvl6pPr marL="457200" algn="l" rtl="0" fontAlgn="base">
        <a:spcBef>
          <a:spcPct val="0"/>
        </a:spcBef>
        <a:spcAft>
          <a:spcPct val="0"/>
        </a:spcAft>
        <a:defRPr kumimoji="1" sz="3200">
          <a:solidFill>
            <a:schemeClr val="tx1"/>
          </a:solidFill>
          <a:latin typeface="Arial" charset="0"/>
          <a:ea typeface="ＭＳ Ｐゴシック" pitchFamily="8" charset="-128"/>
        </a:defRPr>
      </a:lvl6pPr>
      <a:lvl7pPr marL="914400" algn="l" rtl="0" fontAlgn="base">
        <a:spcBef>
          <a:spcPct val="0"/>
        </a:spcBef>
        <a:spcAft>
          <a:spcPct val="0"/>
        </a:spcAft>
        <a:defRPr kumimoji="1" sz="3200">
          <a:solidFill>
            <a:schemeClr val="tx1"/>
          </a:solidFill>
          <a:latin typeface="Arial" charset="0"/>
          <a:ea typeface="ＭＳ Ｐゴシック" pitchFamily="8" charset="-128"/>
        </a:defRPr>
      </a:lvl7pPr>
      <a:lvl8pPr marL="1371600" algn="l" rtl="0" fontAlgn="base">
        <a:spcBef>
          <a:spcPct val="0"/>
        </a:spcBef>
        <a:spcAft>
          <a:spcPct val="0"/>
        </a:spcAft>
        <a:defRPr kumimoji="1" sz="3200">
          <a:solidFill>
            <a:schemeClr val="tx1"/>
          </a:solidFill>
          <a:latin typeface="Arial" charset="0"/>
          <a:ea typeface="ＭＳ Ｐゴシック" pitchFamily="8" charset="-128"/>
        </a:defRPr>
      </a:lvl8pPr>
      <a:lvl9pPr marL="1828800" algn="l" rtl="0" fontAlgn="base">
        <a:spcBef>
          <a:spcPct val="0"/>
        </a:spcBef>
        <a:spcAft>
          <a:spcPct val="0"/>
        </a:spcAft>
        <a:defRPr kumimoji="1" sz="3200">
          <a:solidFill>
            <a:schemeClr val="tx1"/>
          </a:solidFill>
          <a:latin typeface="Arial" charset="0"/>
          <a:ea typeface="ＭＳ Ｐゴシック" pitchFamily="8" charset="-128"/>
        </a:defRPr>
      </a:lvl9pPr>
    </p:titleStyle>
    <p:bodyStyle>
      <a:lvl1pPr marL="342900" indent="-342900" algn="l" rtl="0" eaLnBrk="0" fontAlgn="base" hangingPunct="0">
        <a:spcBef>
          <a:spcPct val="20000"/>
        </a:spcBef>
        <a:spcAft>
          <a:spcPct val="0"/>
        </a:spcAft>
        <a:buChar char="•"/>
        <a:defRPr kumimoji="1" sz="2600">
          <a:solidFill>
            <a:schemeClr val="tx1"/>
          </a:solidFill>
          <a:latin typeface="+mn-lt"/>
          <a:ea typeface="+mn-ea"/>
          <a:cs typeface="ＭＳ Ｐゴシック" pitchFamily="-1" charset="-128"/>
        </a:defRPr>
      </a:lvl1pPr>
      <a:lvl2pPr marL="742950" indent="-285750" algn="l" rtl="0" eaLnBrk="0" fontAlgn="base" hangingPunct="0">
        <a:spcBef>
          <a:spcPct val="20000"/>
        </a:spcBef>
        <a:spcAft>
          <a:spcPct val="0"/>
        </a:spcAft>
        <a:buChar char="–"/>
        <a:defRPr kumimoji="1" sz="22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0" y="2"/>
            <a:ext cx="12192000" cy="981075"/>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ko-KR"/>
              <a:t>Click to edit Master title style</a:t>
            </a:r>
          </a:p>
        </p:txBody>
      </p:sp>
      <p:sp>
        <p:nvSpPr>
          <p:cNvPr id="1027" name="Rectangle 3"/>
          <p:cNvSpPr>
            <a:spLocks noGrp="1" noChangeArrowheads="1"/>
          </p:cNvSpPr>
          <p:nvPr>
            <p:ph type="body" idx="1"/>
          </p:nvPr>
        </p:nvSpPr>
        <p:spPr bwMode="auto">
          <a:xfrm>
            <a:off x="624420" y="1500190"/>
            <a:ext cx="10864849"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ko-KR"/>
              <a:t>Click to edit Master text styles</a:t>
            </a:r>
          </a:p>
          <a:p>
            <a:pPr lvl="1"/>
            <a:r>
              <a:rPr lang="en-GB" altLang="ko-KR"/>
              <a:t>Second level</a:t>
            </a:r>
          </a:p>
          <a:p>
            <a:pPr lvl="2"/>
            <a:r>
              <a:rPr lang="en-GB" altLang="ko-KR"/>
              <a:t>Third level</a:t>
            </a:r>
          </a:p>
          <a:p>
            <a:pPr lvl="3"/>
            <a:r>
              <a:rPr lang="en-GB" altLang="ko-KR"/>
              <a:t>Fourth level</a:t>
            </a:r>
          </a:p>
        </p:txBody>
      </p:sp>
      <p:sp>
        <p:nvSpPr>
          <p:cNvPr id="1028" name="Rectangle 5"/>
          <p:cNvSpPr>
            <a:spLocks noChangeArrowheads="1"/>
          </p:cNvSpPr>
          <p:nvPr/>
        </p:nvSpPr>
        <p:spPr bwMode="auto">
          <a:xfrm>
            <a:off x="2117" y="6107115"/>
            <a:ext cx="12192000" cy="750887"/>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200"/>
          </a:p>
        </p:txBody>
      </p:sp>
      <p:pic>
        <p:nvPicPr>
          <p:cNvPr id="1029" name="Picture 8" descr="WHO-EN-BW-H"/>
          <p:cNvPicPr>
            <a:picLocks noChangeAspect="1" noChangeArrowheads="1"/>
          </p:cNvPicPr>
          <p:nvPr/>
        </p:nvPicPr>
        <p:blipFill>
          <a:blip r:embed="rId4" cstate="email">
            <a:lum contrast="12000"/>
            <a:grayscl/>
            <a:biLevel thresh="50000"/>
            <a:extLst>
              <a:ext uri="{28A0092B-C50C-407E-A947-70E740481C1C}">
                <a14:useLocalDpi xmlns:a14="http://schemas.microsoft.com/office/drawing/2010/main"/>
              </a:ext>
            </a:extLst>
          </a:blip>
          <a:srcRect/>
          <a:stretch>
            <a:fillRect/>
          </a:stretch>
        </p:blipFill>
        <p:spPr bwMode="auto">
          <a:xfrm>
            <a:off x="9169402" y="6121400"/>
            <a:ext cx="277283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799351"/>
      </p:ext>
    </p:extLst>
  </p:cSld>
  <p:clrMap bg1="lt1" tx1="dk1" bg2="lt2" tx2="dk2" accent1="accent1" accent2="accent2" accent3="accent3" accent4="accent4" accent5="accent5" accent6="accent6" hlink="hlink" folHlink="folHlink"/>
  <p:sldLayoutIdLst>
    <p:sldLayoutId id="2147483716" r:id="rId1"/>
    <p:sldLayoutId id="2147483717" r:id="rId2"/>
  </p:sldLayoutIdLst>
  <p:hf sldNum="0" hdr="0" ftr="0" dt="0"/>
  <p:txStyles>
    <p:titleStyle>
      <a:lvl1pPr algn="ctr" rtl="0" eaLnBrk="0" fontAlgn="base" hangingPunct="0">
        <a:spcBef>
          <a:spcPct val="0"/>
        </a:spcBef>
        <a:spcAft>
          <a:spcPct val="0"/>
        </a:spcAft>
        <a:defRPr sz="4000" b="1">
          <a:solidFill>
            <a:srgbClr val="1E7FB8"/>
          </a:solidFill>
          <a:latin typeface="+mj-lt"/>
          <a:ea typeface="+mj-ea"/>
          <a:cs typeface="+mj-cs"/>
        </a:defRPr>
      </a:lvl1pPr>
      <a:lvl2pPr algn="ctr" rtl="0" eaLnBrk="0" fontAlgn="base" hangingPunct="0">
        <a:spcBef>
          <a:spcPct val="0"/>
        </a:spcBef>
        <a:spcAft>
          <a:spcPct val="0"/>
        </a:spcAft>
        <a:defRPr sz="4000" b="1">
          <a:solidFill>
            <a:srgbClr val="1E7FB8"/>
          </a:solidFill>
          <a:latin typeface="Arial" charset="0"/>
          <a:cs typeface="Arial" charset="0"/>
        </a:defRPr>
      </a:lvl2pPr>
      <a:lvl3pPr algn="ctr" rtl="0" eaLnBrk="0" fontAlgn="base" hangingPunct="0">
        <a:spcBef>
          <a:spcPct val="0"/>
        </a:spcBef>
        <a:spcAft>
          <a:spcPct val="0"/>
        </a:spcAft>
        <a:defRPr sz="4000" b="1">
          <a:solidFill>
            <a:srgbClr val="1E7FB8"/>
          </a:solidFill>
          <a:latin typeface="Arial" charset="0"/>
          <a:cs typeface="Arial" charset="0"/>
        </a:defRPr>
      </a:lvl3pPr>
      <a:lvl4pPr algn="ctr" rtl="0" eaLnBrk="0" fontAlgn="base" hangingPunct="0">
        <a:spcBef>
          <a:spcPct val="0"/>
        </a:spcBef>
        <a:spcAft>
          <a:spcPct val="0"/>
        </a:spcAft>
        <a:defRPr sz="4000" b="1">
          <a:solidFill>
            <a:srgbClr val="1E7FB8"/>
          </a:solidFill>
          <a:latin typeface="Arial" charset="0"/>
          <a:cs typeface="Arial" charset="0"/>
        </a:defRPr>
      </a:lvl4pPr>
      <a:lvl5pPr algn="ctr" rtl="0" eaLnBrk="0" fontAlgn="base" hangingPunct="0">
        <a:spcBef>
          <a:spcPct val="0"/>
        </a:spcBef>
        <a:spcAft>
          <a:spcPct val="0"/>
        </a:spcAft>
        <a:defRPr sz="4000" b="1">
          <a:solidFill>
            <a:srgbClr val="1E7FB8"/>
          </a:solidFill>
          <a:latin typeface="Arial" charset="0"/>
          <a:cs typeface="Arial" charset="0"/>
        </a:defRPr>
      </a:lvl5pPr>
      <a:lvl6pPr marL="457200" algn="ctr" rtl="0" fontAlgn="base">
        <a:spcBef>
          <a:spcPct val="0"/>
        </a:spcBef>
        <a:spcAft>
          <a:spcPct val="0"/>
        </a:spcAft>
        <a:defRPr sz="4000" b="1">
          <a:solidFill>
            <a:srgbClr val="000066"/>
          </a:solidFill>
          <a:latin typeface="Arial" charset="0"/>
          <a:cs typeface="Arial" charset="0"/>
        </a:defRPr>
      </a:lvl6pPr>
      <a:lvl7pPr marL="914400" algn="ctr" rtl="0" fontAlgn="base">
        <a:spcBef>
          <a:spcPct val="0"/>
        </a:spcBef>
        <a:spcAft>
          <a:spcPct val="0"/>
        </a:spcAft>
        <a:defRPr sz="4000" b="1">
          <a:solidFill>
            <a:srgbClr val="000066"/>
          </a:solidFill>
          <a:latin typeface="Arial" charset="0"/>
          <a:cs typeface="Arial" charset="0"/>
        </a:defRPr>
      </a:lvl7pPr>
      <a:lvl8pPr marL="1371600" algn="ctr" rtl="0" fontAlgn="base">
        <a:spcBef>
          <a:spcPct val="0"/>
        </a:spcBef>
        <a:spcAft>
          <a:spcPct val="0"/>
        </a:spcAft>
        <a:defRPr sz="4000" b="1">
          <a:solidFill>
            <a:srgbClr val="000066"/>
          </a:solidFill>
          <a:latin typeface="Arial" charset="0"/>
          <a:cs typeface="Arial" charset="0"/>
        </a:defRPr>
      </a:lvl8pPr>
      <a:lvl9pPr marL="1828800" algn="ctr" rtl="0" fontAlgn="base">
        <a:spcBef>
          <a:spcPct val="0"/>
        </a:spcBef>
        <a:spcAft>
          <a:spcPct val="0"/>
        </a:spcAft>
        <a:defRPr sz="4000" b="1">
          <a:solidFill>
            <a:srgbClr val="000066"/>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pitchFamily="34"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4" name="Rectangle 30"/>
          <p:cNvSpPr>
            <a:spLocks noChangeArrowheads="1"/>
          </p:cNvSpPr>
          <p:nvPr userDrawn="1"/>
        </p:nvSpPr>
        <p:spPr bwMode="auto">
          <a:xfrm>
            <a:off x="0" y="6705601"/>
            <a:ext cx="12192000" cy="152400"/>
          </a:xfrm>
          <a:prstGeom prst="rect">
            <a:avLst/>
          </a:prstGeom>
          <a:gradFill rotWithShape="0">
            <a:gsLst>
              <a:gs pos="0">
                <a:srgbClr val="006CB8"/>
              </a:gs>
              <a:gs pos="100000">
                <a:srgbClr val="009900">
                  <a:gamma/>
                  <a:tint val="0"/>
                  <a:invGamma/>
                </a:srgbClr>
              </a:gs>
            </a:gsLst>
            <a:lin ang="0" scaled="1"/>
          </a:gradFill>
          <a:ln>
            <a:noFill/>
          </a:ln>
          <a:effectLst/>
        </p:spPr>
        <p:txBody>
          <a:bodyPr wrap="none" anchor="ctr"/>
          <a:lstStyle/>
          <a:p>
            <a:endParaRPr lang="ja-JP" altLang="en-US" sz="2955"/>
          </a:p>
        </p:txBody>
      </p:sp>
      <p:sp>
        <p:nvSpPr>
          <p:cNvPr id="1053" name="Rectangle 29"/>
          <p:cNvSpPr>
            <a:spLocks noChangeArrowheads="1"/>
          </p:cNvSpPr>
          <p:nvPr userDrawn="1"/>
        </p:nvSpPr>
        <p:spPr bwMode="auto">
          <a:xfrm>
            <a:off x="0" y="-96838"/>
            <a:ext cx="12192000" cy="139700"/>
          </a:xfrm>
          <a:prstGeom prst="rect">
            <a:avLst/>
          </a:prstGeom>
          <a:gradFill rotWithShape="1">
            <a:gsLst>
              <a:gs pos="0">
                <a:srgbClr val="FFFFFF"/>
              </a:gs>
              <a:gs pos="100000">
                <a:srgbClr val="006CB8"/>
              </a:gs>
            </a:gsLst>
            <a:lin ang="0" scaled="1"/>
          </a:gradFill>
          <a:ln>
            <a:noFill/>
          </a:ln>
          <a:effectLst/>
        </p:spPr>
        <p:txBody>
          <a:bodyPr wrap="none" anchor="ctr"/>
          <a:lstStyle/>
          <a:p>
            <a:endParaRPr lang="ja-JP" altLang="en-US" sz="2955"/>
          </a:p>
        </p:txBody>
      </p:sp>
      <p:sp>
        <p:nvSpPr>
          <p:cNvPr id="1026" name="Rectangle 2"/>
          <p:cNvSpPr>
            <a:spLocks noGrp="1" noChangeArrowheads="1"/>
          </p:cNvSpPr>
          <p:nvPr>
            <p:ph type="title"/>
          </p:nvPr>
        </p:nvSpPr>
        <p:spPr bwMode="auto">
          <a:xfrm>
            <a:off x="914400" y="609601"/>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914400" y="1981201"/>
            <a:ext cx="109474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32" name="Text Box 8"/>
          <p:cNvSpPr txBox="1">
            <a:spLocks noChangeArrowheads="1"/>
          </p:cNvSpPr>
          <p:nvPr userDrawn="1"/>
        </p:nvSpPr>
        <p:spPr bwMode="auto">
          <a:xfrm>
            <a:off x="9224434" y="6297614"/>
            <a:ext cx="184731"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1477"/>
          </a:p>
        </p:txBody>
      </p:sp>
      <p:sp>
        <p:nvSpPr>
          <p:cNvPr id="1058" name="Rectangle 34"/>
          <p:cNvSpPr>
            <a:spLocks noGrp="1" noChangeArrowheads="1"/>
          </p:cNvSpPr>
          <p:nvPr>
            <p:ph type="sldNum" sz="quarter" idx="4"/>
          </p:nvPr>
        </p:nvSpPr>
        <p:spPr bwMode="auto">
          <a:xfrm>
            <a:off x="9347200" y="638175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92">
                <a:latin typeface="Franklin Gothic Medium" panose="020B0603020102020204" pitchFamily="34" charset="0"/>
              </a:defRPr>
            </a:lvl1pPr>
          </a:lstStyle>
          <a:p>
            <a:fld id="{1A4280D3-8332-4ED9-BC79-4EC108668029}" type="slidenum">
              <a:rPr lang="en-US" altLang="ja-JP"/>
              <a:pPr/>
              <a:t>‹#›</a:t>
            </a:fld>
            <a:endParaRPr lang="en-US" altLang="ja-JP"/>
          </a:p>
        </p:txBody>
      </p:sp>
      <p:sp>
        <p:nvSpPr>
          <p:cNvPr id="12" name="フッター プレースホルダー 2"/>
          <p:cNvSpPr>
            <a:spLocks noGrp="1"/>
          </p:cNvSpPr>
          <p:nvPr>
            <p:ph type="ftr" sz="quarter" idx="3"/>
          </p:nvPr>
        </p:nvSpPr>
        <p:spPr>
          <a:xfrm>
            <a:off x="-67735" y="6491815"/>
            <a:ext cx="2630313" cy="323850"/>
          </a:xfrm>
          <a:prstGeom prst="rect">
            <a:avLst/>
          </a:prstGeom>
        </p:spPr>
        <p:txBody>
          <a:bodyPr/>
          <a:lstStyle>
            <a:lvl1pPr>
              <a:defRPr sz="900"/>
            </a:lvl1pPr>
          </a:lstStyle>
          <a:p>
            <a:endParaRPr lang="en-US" altLang="ja-JP" dirty="0"/>
          </a:p>
        </p:txBody>
      </p:sp>
      <p:grpSp>
        <p:nvGrpSpPr>
          <p:cNvPr id="14" name="グループ化 13">
            <a:extLst>
              <a:ext uri="{FF2B5EF4-FFF2-40B4-BE49-F238E27FC236}">
                <a16:creationId xmlns:a16="http://schemas.microsoft.com/office/drawing/2014/main" xmlns="" id="{10F77B86-4A2D-4B53-BFA5-40E5709C6995}"/>
              </a:ext>
            </a:extLst>
          </p:cNvPr>
          <p:cNvGrpSpPr/>
          <p:nvPr userDrawn="1"/>
        </p:nvGrpSpPr>
        <p:grpSpPr>
          <a:xfrm>
            <a:off x="288829" y="42863"/>
            <a:ext cx="3665586" cy="600074"/>
            <a:chOff x="288829" y="42863"/>
            <a:chExt cx="3665586" cy="600074"/>
          </a:xfrm>
        </p:grpSpPr>
        <p:pic>
          <p:nvPicPr>
            <p:cNvPr id="15" name="図 14">
              <a:extLst>
                <a:ext uri="{FF2B5EF4-FFF2-40B4-BE49-F238E27FC236}">
                  <a16:creationId xmlns:a16="http://schemas.microsoft.com/office/drawing/2014/main" xmlns="" id="{AB194668-9CB0-496B-B703-CE11CCC231C5}"/>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t="1" r="84000" b="-18623"/>
            <a:stretch/>
          </p:blipFill>
          <p:spPr>
            <a:xfrm>
              <a:off x="288829" y="42863"/>
              <a:ext cx="558799" cy="600074"/>
            </a:xfrm>
            <a:prstGeom prst="rect">
              <a:avLst/>
            </a:prstGeom>
          </p:spPr>
        </p:pic>
        <p:sp>
          <p:nvSpPr>
            <p:cNvPr id="16" name="テキスト ボックス 15">
              <a:extLst>
                <a:ext uri="{FF2B5EF4-FFF2-40B4-BE49-F238E27FC236}">
                  <a16:creationId xmlns:a16="http://schemas.microsoft.com/office/drawing/2014/main" xmlns="" id="{2E3D393E-C369-43C6-9757-BA71528591B7}"/>
                </a:ext>
              </a:extLst>
            </p:cNvPr>
            <p:cNvSpPr txBox="1"/>
            <p:nvPr userDrawn="1"/>
          </p:nvSpPr>
          <p:spPr>
            <a:xfrm>
              <a:off x="791529" y="276010"/>
              <a:ext cx="3102131" cy="307777"/>
            </a:xfrm>
            <a:prstGeom prst="rect">
              <a:avLst/>
            </a:prstGeom>
            <a:noFill/>
          </p:spPr>
          <p:txBody>
            <a:bodyPr wrap="none" rtlCol="0">
              <a:spAutoFit/>
            </a:bodyPr>
            <a:lstStyle/>
            <a:p>
              <a:r>
                <a:rPr kumimoji="1" lang="ja-JP" altLang="en-US" sz="1400" dirty="0">
                  <a:solidFill>
                    <a:schemeClr val="bg2">
                      <a:lumMod val="75000"/>
                    </a:schemeClr>
                  </a:solidFill>
                  <a:latin typeface="HGS創英角ｺﾞｼｯｸUB" panose="020B0900000000000000" pitchFamily="50" charset="-128"/>
                  <a:ea typeface="HGS創英角ｺﾞｼｯｸUB" panose="020B0900000000000000" pitchFamily="50" charset="-128"/>
                </a:rPr>
                <a:t>公益財団法人 日本医療機能評価機構</a:t>
              </a:r>
            </a:p>
          </p:txBody>
        </p:sp>
        <p:sp>
          <p:nvSpPr>
            <p:cNvPr id="17" name="テキスト ボックス 16">
              <a:extLst>
                <a:ext uri="{FF2B5EF4-FFF2-40B4-BE49-F238E27FC236}">
                  <a16:creationId xmlns:a16="http://schemas.microsoft.com/office/drawing/2014/main" xmlns="" id="{B043B5BE-5CA9-476C-A79B-F48B6DC0D46E}"/>
                </a:ext>
              </a:extLst>
            </p:cNvPr>
            <p:cNvSpPr txBox="1"/>
            <p:nvPr userDrawn="1"/>
          </p:nvSpPr>
          <p:spPr>
            <a:xfrm>
              <a:off x="797782" y="43924"/>
              <a:ext cx="3156633" cy="307777"/>
            </a:xfrm>
            <a:prstGeom prst="rect">
              <a:avLst/>
            </a:prstGeom>
            <a:noFill/>
          </p:spPr>
          <p:txBody>
            <a:bodyPr wrap="none" rtlCol="0">
              <a:spAutoFit/>
            </a:bodyPr>
            <a:lstStyle/>
            <a:p>
              <a:r>
                <a:rPr kumimoji="1" lang="en-US" altLang="ja-JP" sz="1400" b="1" strike="noStrike" dirty="0">
                  <a:solidFill>
                    <a:srgbClr val="0070C0"/>
                  </a:solidFill>
                  <a:latin typeface="HGS創英角ｺﾞｼｯｸUB" panose="020B0900000000000000" pitchFamily="50" charset="-128"/>
                  <a:ea typeface="HGS創英角ｺﾞｼｯｸUB" panose="020B0900000000000000" pitchFamily="50" charset="-128"/>
                </a:rPr>
                <a:t>Japan Council for Quality Health Care</a:t>
              </a:r>
              <a:endParaRPr kumimoji="1" lang="ja-JP" altLang="en-US" sz="1400" b="1" strike="noStrike" dirty="0">
                <a:solidFill>
                  <a:srgbClr val="0070C0"/>
                </a:solidFill>
                <a:latin typeface="HGS創英角ｺﾞｼｯｸUB" panose="020B0900000000000000" pitchFamily="50" charset="-128"/>
                <a:ea typeface="HGS創英角ｺﾞｼｯｸUB" panose="020B0900000000000000" pitchFamily="50" charset="-128"/>
              </a:endParaRPr>
            </a:p>
          </p:txBody>
        </p:sp>
      </p:grpSp>
      <p:pic>
        <p:nvPicPr>
          <p:cNvPr id="3" name="図 2">
            <a:extLst>
              <a:ext uri="{FF2B5EF4-FFF2-40B4-BE49-F238E27FC236}">
                <a16:creationId xmlns:a16="http://schemas.microsoft.com/office/drawing/2014/main" xmlns="" id="{5BB84A36-AB8C-498A-B164-1D4182BE3FF9}"/>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834161" y="108849"/>
            <a:ext cx="2308167" cy="541117"/>
          </a:xfrm>
          <a:prstGeom prst="rect">
            <a:avLst/>
          </a:prstGeom>
        </p:spPr>
      </p:pic>
    </p:spTree>
    <p:extLst>
      <p:ext uri="{BB962C8B-B14F-4D97-AF65-F5344CB8AC3E}">
        <p14:creationId xmlns:p14="http://schemas.microsoft.com/office/powerpoint/2010/main" val="41020119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lvl1pPr algn="ctr" rtl="0" fontAlgn="base">
        <a:spcBef>
          <a:spcPct val="0"/>
        </a:spcBef>
        <a:spcAft>
          <a:spcPct val="0"/>
        </a:spcAft>
        <a:defRPr kumimoji="1" sz="4063" kern="1200">
          <a:solidFill>
            <a:schemeClr val="tx2"/>
          </a:solidFill>
          <a:latin typeface="+mj-lt"/>
          <a:ea typeface="+mj-ea"/>
          <a:cs typeface="+mj-cs"/>
        </a:defRPr>
      </a:lvl1pPr>
      <a:lvl2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5pPr>
      <a:lvl6pPr marL="422171"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6pPr>
      <a:lvl7pPr marL="844343"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7pPr>
      <a:lvl8pPr marL="1266514"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8pPr>
      <a:lvl9pPr marL="1688686"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9pPr>
    </p:titleStyle>
    <p:bodyStyle>
      <a:lvl1pPr marL="316629" indent="-316629" algn="l" rtl="0" fontAlgn="base">
        <a:spcBef>
          <a:spcPct val="20000"/>
        </a:spcBef>
        <a:spcAft>
          <a:spcPct val="0"/>
        </a:spcAft>
        <a:buClr>
          <a:srgbClr val="006CB8"/>
        </a:buClr>
        <a:buFont typeface="Wingdings" panose="05000000000000000000" pitchFamily="2" charset="2"/>
        <a:buChar char="n"/>
        <a:defRPr kumimoji="1" sz="2955" kern="1200">
          <a:solidFill>
            <a:schemeClr val="tx1"/>
          </a:solidFill>
          <a:latin typeface="+mn-lt"/>
          <a:ea typeface="+mn-ea"/>
          <a:cs typeface="+mn-cs"/>
        </a:defRPr>
      </a:lvl1pPr>
      <a:lvl2pPr marL="686029" indent="-263857" algn="l" rtl="0" fontAlgn="base">
        <a:spcBef>
          <a:spcPct val="20000"/>
        </a:spcBef>
        <a:spcAft>
          <a:spcPct val="0"/>
        </a:spcAft>
        <a:buClr>
          <a:srgbClr val="006CB8"/>
        </a:buClr>
        <a:buFont typeface="Wingdings" panose="05000000000000000000" pitchFamily="2" charset="2"/>
        <a:buChar char="p"/>
        <a:defRPr kumimoji="1" sz="2586" kern="1200">
          <a:solidFill>
            <a:schemeClr val="tx1"/>
          </a:solidFill>
          <a:latin typeface="+mn-lt"/>
          <a:ea typeface="+mn-ea"/>
          <a:cs typeface="+mn-cs"/>
        </a:defRPr>
      </a:lvl2pPr>
      <a:lvl3pPr marL="1055429" indent="-211086" algn="l" rtl="0" fontAlgn="base">
        <a:spcBef>
          <a:spcPct val="20000"/>
        </a:spcBef>
        <a:spcAft>
          <a:spcPct val="0"/>
        </a:spcAft>
        <a:buClr>
          <a:srgbClr val="006CB8"/>
        </a:buClr>
        <a:buFont typeface="Wingdings" panose="05000000000000000000" pitchFamily="2" charset="2"/>
        <a:buChar char="Ø"/>
        <a:defRPr kumimoji="1" sz="2216" kern="1200">
          <a:solidFill>
            <a:schemeClr val="tx1"/>
          </a:solidFill>
          <a:latin typeface="+mn-lt"/>
          <a:ea typeface="+mn-ea"/>
          <a:cs typeface="+mn-cs"/>
        </a:defRPr>
      </a:lvl3pPr>
      <a:lvl4pPr marL="1477600" indent="-211086" algn="l" rtl="0" fontAlgn="base">
        <a:spcBef>
          <a:spcPct val="20000"/>
        </a:spcBef>
        <a:spcAft>
          <a:spcPct val="0"/>
        </a:spcAft>
        <a:buClr>
          <a:srgbClr val="006CB8"/>
        </a:buClr>
        <a:buFont typeface="Wingdings" panose="05000000000000000000" pitchFamily="2" charset="2"/>
        <a:buChar char="ü"/>
        <a:defRPr kumimoji="1" sz="1846" kern="1200">
          <a:solidFill>
            <a:schemeClr val="tx1"/>
          </a:solidFill>
          <a:latin typeface="+mn-lt"/>
          <a:ea typeface="+mn-ea"/>
          <a:cs typeface="+mn-cs"/>
        </a:defRPr>
      </a:lvl4pPr>
      <a:lvl5pPr marL="1899771" indent="-211086" algn="l" rtl="0" fontAlgn="base">
        <a:spcBef>
          <a:spcPct val="20000"/>
        </a:spcBef>
        <a:spcAft>
          <a:spcPct val="0"/>
        </a:spcAft>
        <a:buClr>
          <a:srgbClr val="006CB8"/>
        </a:buClr>
        <a:buChar char="»"/>
        <a:defRPr kumimoji="1" sz="1846" kern="1200">
          <a:solidFill>
            <a:schemeClr val="tx1"/>
          </a:solidFill>
          <a:latin typeface="+mn-lt"/>
          <a:ea typeface="+mn-ea"/>
          <a:cs typeface="+mn-cs"/>
        </a:defRPr>
      </a:lvl5pPr>
      <a:lvl6pPr marL="2321943"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4114"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6286"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8457"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ja-JP"/>
      </a:defPPr>
      <a:lvl1pPr marL="0" algn="l" defTabSz="844343" rtl="0" eaLnBrk="1" latinLnBrk="0" hangingPunct="1">
        <a:defRPr kumimoji="1" sz="1662" kern="1200">
          <a:solidFill>
            <a:schemeClr val="tx1"/>
          </a:solidFill>
          <a:latin typeface="+mn-lt"/>
          <a:ea typeface="+mn-ea"/>
          <a:cs typeface="+mn-cs"/>
        </a:defRPr>
      </a:lvl1pPr>
      <a:lvl2pPr marL="422171" algn="l" defTabSz="844343" rtl="0" eaLnBrk="1" latinLnBrk="0" hangingPunct="1">
        <a:defRPr kumimoji="1" sz="1662" kern="1200">
          <a:solidFill>
            <a:schemeClr val="tx1"/>
          </a:solidFill>
          <a:latin typeface="+mn-lt"/>
          <a:ea typeface="+mn-ea"/>
          <a:cs typeface="+mn-cs"/>
        </a:defRPr>
      </a:lvl2pPr>
      <a:lvl3pPr marL="844343" algn="l" defTabSz="844343" rtl="0" eaLnBrk="1" latinLnBrk="0" hangingPunct="1">
        <a:defRPr kumimoji="1" sz="1662" kern="1200">
          <a:solidFill>
            <a:schemeClr val="tx1"/>
          </a:solidFill>
          <a:latin typeface="+mn-lt"/>
          <a:ea typeface="+mn-ea"/>
          <a:cs typeface="+mn-cs"/>
        </a:defRPr>
      </a:lvl3pPr>
      <a:lvl4pPr marL="1266514" algn="l" defTabSz="844343" rtl="0" eaLnBrk="1" latinLnBrk="0" hangingPunct="1">
        <a:defRPr kumimoji="1" sz="1662" kern="1200">
          <a:solidFill>
            <a:schemeClr val="tx1"/>
          </a:solidFill>
          <a:latin typeface="+mn-lt"/>
          <a:ea typeface="+mn-ea"/>
          <a:cs typeface="+mn-cs"/>
        </a:defRPr>
      </a:lvl4pPr>
      <a:lvl5pPr marL="1688686" algn="l" defTabSz="844343" rtl="0" eaLnBrk="1" latinLnBrk="0" hangingPunct="1">
        <a:defRPr kumimoji="1" sz="1662" kern="1200">
          <a:solidFill>
            <a:schemeClr val="tx1"/>
          </a:solidFill>
          <a:latin typeface="+mn-lt"/>
          <a:ea typeface="+mn-ea"/>
          <a:cs typeface="+mn-cs"/>
        </a:defRPr>
      </a:lvl5pPr>
      <a:lvl6pPr marL="2110857" algn="l" defTabSz="844343" rtl="0" eaLnBrk="1" latinLnBrk="0" hangingPunct="1">
        <a:defRPr kumimoji="1" sz="1662" kern="1200">
          <a:solidFill>
            <a:schemeClr val="tx1"/>
          </a:solidFill>
          <a:latin typeface="+mn-lt"/>
          <a:ea typeface="+mn-ea"/>
          <a:cs typeface="+mn-cs"/>
        </a:defRPr>
      </a:lvl6pPr>
      <a:lvl7pPr marL="2533029" algn="l" defTabSz="844343" rtl="0" eaLnBrk="1" latinLnBrk="0" hangingPunct="1">
        <a:defRPr kumimoji="1" sz="1662" kern="1200">
          <a:solidFill>
            <a:schemeClr val="tx1"/>
          </a:solidFill>
          <a:latin typeface="+mn-lt"/>
          <a:ea typeface="+mn-ea"/>
          <a:cs typeface="+mn-cs"/>
        </a:defRPr>
      </a:lvl7pPr>
      <a:lvl8pPr marL="2955200" algn="l" defTabSz="844343" rtl="0" eaLnBrk="1" latinLnBrk="0" hangingPunct="1">
        <a:defRPr kumimoji="1" sz="1662" kern="1200">
          <a:solidFill>
            <a:schemeClr val="tx1"/>
          </a:solidFill>
          <a:latin typeface="+mn-lt"/>
          <a:ea typeface="+mn-ea"/>
          <a:cs typeface="+mn-cs"/>
        </a:defRPr>
      </a:lvl8pPr>
      <a:lvl9pPr marL="3377372" algn="l" defTabSz="844343" rtl="0" eaLnBrk="1" latinLnBrk="0" hangingPunct="1">
        <a:defRPr kumimoji="1"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4" name="Rectangle 30"/>
          <p:cNvSpPr>
            <a:spLocks noChangeArrowheads="1"/>
          </p:cNvSpPr>
          <p:nvPr userDrawn="1"/>
        </p:nvSpPr>
        <p:spPr bwMode="auto">
          <a:xfrm>
            <a:off x="0" y="6705601"/>
            <a:ext cx="12192000" cy="152400"/>
          </a:xfrm>
          <a:prstGeom prst="rect">
            <a:avLst/>
          </a:prstGeom>
          <a:gradFill rotWithShape="0">
            <a:gsLst>
              <a:gs pos="0">
                <a:srgbClr val="006CB8"/>
              </a:gs>
              <a:gs pos="100000">
                <a:srgbClr val="009900">
                  <a:gamma/>
                  <a:tint val="0"/>
                  <a:invGamma/>
                </a:srgbClr>
              </a:gs>
            </a:gsLst>
            <a:lin ang="0" scaled="1"/>
          </a:gradFill>
          <a:ln>
            <a:noFill/>
          </a:ln>
          <a:effectLst/>
        </p:spPr>
        <p:txBody>
          <a:bodyPr wrap="none" anchor="ctr"/>
          <a:lstStyle/>
          <a:p>
            <a:endParaRPr lang="ja-JP" altLang="en-US" sz="2955"/>
          </a:p>
        </p:txBody>
      </p:sp>
      <p:sp>
        <p:nvSpPr>
          <p:cNvPr id="1053" name="Rectangle 29"/>
          <p:cNvSpPr>
            <a:spLocks noChangeArrowheads="1"/>
          </p:cNvSpPr>
          <p:nvPr userDrawn="1"/>
        </p:nvSpPr>
        <p:spPr bwMode="auto">
          <a:xfrm>
            <a:off x="0" y="-96838"/>
            <a:ext cx="12192000" cy="139700"/>
          </a:xfrm>
          <a:prstGeom prst="rect">
            <a:avLst/>
          </a:prstGeom>
          <a:gradFill rotWithShape="1">
            <a:gsLst>
              <a:gs pos="0">
                <a:srgbClr val="FFFFFF"/>
              </a:gs>
              <a:gs pos="100000">
                <a:srgbClr val="006CB8"/>
              </a:gs>
            </a:gsLst>
            <a:lin ang="0" scaled="1"/>
          </a:gradFill>
          <a:ln>
            <a:noFill/>
          </a:ln>
          <a:effectLst/>
        </p:spPr>
        <p:txBody>
          <a:bodyPr wrap="none" anchor="ctr"/>
          <a:lstStyle/>
          <a:p>
            <a:endParaRPr lang="ja-JP" altLang="en-US" sz="2955"/>
          </a:p>
        </p:txBody>
      </p:sp>
      <p:sp>
        <p:nvSpPr>
          <p:cNvPr id="1026" name="Rectangle 2"/>
          <p:cNvSpPr>
            <a:spLocks noGrp="1" noChangeArrowheads="1"/>
          </p:cNvSpPr>
          <p:nvPr>
            <p:ph type="title"/>
          </p:nvPr>
        </p:nvSpPr>
        <p:spPr bwMode="auto">
          <a:xfrm>
            <a:off x="914400" y="609601"/>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914400" y="1981201"/>
            <a:ext cx="109474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67736" y="6491815"/>
            <a:ext cx="6502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23">
                <a:latin typeface="Franklin Gothic Medium" panose="020B0603020102020204" pitchFamily="34" charset="0"/>
              </a:defRPr>
            </a:lvl1pPr>
          </a:lstStyle>
          <a:p>
            <a:endParaRPr lang="en-US" altLang="ja-JP"/>
          </a:p>
        </p:txBody>
      </p:sp>
      <p:sp>
        <p:nvSpPr>
          <p:cNvPr id="1032" name="Text Box 8"/>
          <p:cNvSpPr txBox="1">
            <a:spLocks noChangeArrowheads="1"/>
          </p:cNvSpPr>
          <p:nvPr userDrawn="1"/>
        </p:nvSpPr>
        <p:spPr bwMode="auto">
          <a:xfrm>
            <a:off x="9224434" y="6297614"/>
            <a:ext cx="184731"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1477"/>
          </a:p>
        </p:txBody>
      </p:sp>
      <p:sp>
        <p:nvSpPr>
          <p:cNvPr id="1058" name="Rectangle 34"/>
          <p:cNvSpPr>
            <a:spLocks noGrp="1" noChangeArrowheads="1"/>
          </p:cNvSpPr>
          <p:nvPr>
            <p:ph type="sldNum" sz="quarter" idx="4"/>
          </p:nvPr>
        </p:nvSpPr>
        <p:spPr bwMode="auto">
          <a:xfrm>
            <a:off x="9347200" y="638175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92">
                <a:latin typeface="Franklin Gothic Medium" panose="020B0603020102020204" pitchFamily="34" charset="0"/>
              </a:defRPr>
            </a:lvl1pPr>
          </a:lstStyle>
          <a:p>
            <a:fld id="{1A4280D3-8332-4ED9-BC79-4EC108668029}" type="slidenum">
              <a:rPr lang="en-US" altLang="ja-JP"/>
              <a:pPr/>
              <a:t>‹#›</a:t>
            </a:fld>
            <a:endParaRPr lang="en-US" altLang="ja-JP"/>
          </a:p>
        </p:txBody>
      </p:sp>
      <p:grpSp>
        <p:nvGrpSpPr>
          <p:cNvPr id="13" name="グループ化 12">
            <a:extLst>
              <a:ext uri="{FF2B5EF4-FFF2-40B4-BE49-F238E27FC236}">
                <a16:creationId xmlns:a16="http://schemas.microsoft.com/office/drawing/2014/main" xmlns="" id="{EF9714E9-73B2-414D-B433-AFC2E880BC5B}"/>
              </a:ext>
            </a:extLst>
          </p:cNvPr>
          <p:cNvGrpSpPr/>
          <p:nvPr userDrawn="1"/>
        </p:nvGrpSpPr>
        <p:grpSpPr>
          <a:xfrm>
            <a:off x="288829" y="42863"/>
            <a:ext cx="3665586" cy="600074"/>
            <a:chOff x="288829" y="42863"/>
            <a:chExt cx="3665586" cy="600074"/>
          </a:xfrm>
        </p:grpSpPr>
        <p:pic>
          <p:nvPicPr>
            <p:cNvPr id="14" name="図 13">
              <a:extLst>
                <a:ext uri="{FF2B5EF4-FFF2-40B4-BE49-F238E27FC236}">
                  <a16:creationId xmlns:a16="http://schemas.microsoft.com/office/drawing/2014/main" xmlns="" id="{D99F8171-4E8C-428F-9C55-1A71A36759E3}"/>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t="1" r="84000" b="-18623"/>
            <a:stretch/>
          </p:blipFill>
          <p:spPr>
            <a:xfrm>
              <a:off x="288829" y="42863"/>
              <a:ext cx="558799" cy="600074"/>
            </a:xfrm>
            <a:prstGeom prst="rect">
              <a:avLst/>
            </a:prstGeom>
          </p:spPr>
        </p:pic>
        <p:sp>
          <p:nvSpPr>
            <p:cNvPr id="15" name="テキスト ボックス 14">
              <a:extLst>
                <a:ext uri="{FF2B5EF4-FFF2-40B4-BE49-F238E27FC236}">
                  <a16:creationId xmlns:a16="http://schemas.microsoft.com/office/drawing/2014/main" xmlns="" id="{095CD5F1-D2A5-4514-9BE2-1B2B3E89EF9E}"/>
                </a:ext>
              </a:extLst>
            </p:cNvPr>
            <p:cNvSpPr txBox="1"/>
            <p:nvPr userDrawn="1"/>
          </p:nvSpPr>
          <p:spPr>
            <a:xfrm>
              <a:off x="791529" y="276010"/>
              <a:ext cx="3102131" cy="307777"/>
            </a:xfrm>
            <a:prstGeom prst="rect">
              <a:avLst/>
            </a:prstGeom>
            <a:noFill/>
          </p:spPr>
          <p:txBody>
            <a:bodyPr wrap="none" rtlCol="0">
              <a:spAutoFit/>
            </a:bodyPr>
            <a:lstStyle/>
            <a:p>
              <a:r>
                <a:rPr kumimoji="1" lang="ja-JP" altLang="en-US" sz="1400" dirty="0">
                  <a:solidFill>
                    <a:schemeClr val="bg2">
                      <a:lumMod val="75000"/>
                    </a:schemeClr>
                  </a:solidFill>
                  <a:latin typeface="HGS創英角ｺﾞｼｯｸUB" panose="020B0900000000000000" pitchFamily="50" charset="-128"/>
                  <a:ea typeface="HGS創英角ｺﾞｼｯｸUB" panose="020B0900000000000000" pitchFamily="50" charset="-128"/>
                </a:rPr>
                <a:t>公益財団法人 日本医療機能評価機構</a:t>
              </a:r>
            </a:p>
          </p:txBody>
        </p:sp>
        <p:sp>
          <p:nvSpPr>
            <p:cNvPr id="16" name="テキスト ボックス 15">
              <a:extLst>
                <a:ext uri="{FF2B5EF4-FFF2-40B4-BE49-F238E27FC236}">
                  <a16:creationId xmlns:a16="http://schemas.microsoft.com/office/drawing/2014/main" xmlns="" id="{451ED5D4-3C29-408D-940B-B2AACE4CFC79}"/>
                </a:ext>
              </a:extLst>
            </p:cNvPr>
            <p:cNvSpPr txBox="1"/>
            <p:nvPr userDrawn="1"/>
          </p:nvSpPr>
          <p:spPr>
            <a:xfrm>
              <a:off x="797782" y="43924"/>
              <a:ext cx="3156633" cy="307777"/>
            </a:xfrm>
            <a:prstGeom prst="rect">
              <a:avLst/>
            </a:prstGeom>
            <a:noFill/>
          </p:spPr>
          <p:txBody>
            <a:bodyPr wrap="none" rtlCol="0">
              <a:spAutoFit/>
            </a:bodyPr>
            <a:lstStyle/>
            <a:p>
              <a:r>
                <a:rPr kumimoji="1" lang="en-US" altLang="ja-JP" sz="1400" b="1" strike="noStrike" dirty="0">
                  <a:solidFill>
                    <a:srgbClr val="0070C0"/>
                  </a:solidFill>
                  <a:latin typeface="HGS創英角ｺﾞｼｯｸUB" panose="020B0900000000000000" pitchFamily="50" charset="-128"/>
                  <a:ea typeface="HGS創英角ｺﾞｼｯｸUB" panose="020B0900000000000000" pitchFamily="50" charset="-128"/>
                </a:rPr>
                <a:t>Japan Council for Quality Health Care</a:t>
              </a:r>
              <a:endParaRPr kumimoji="1" lang="ja-JP" altLang="en-US" sz="1400" b="1" strike="noStrike" dirty="0">
                <a:solidFill>
                  <a:srgbClr val="0070C0"/>
                </a:solidFill>
                <a:latin typeface="HGS創英角ｺﾞｼｯｸUB" panose="020B0900000000000000" pitchFamily="50" charset="-128"/>
                <a:ea typeface="HGS創英角ｺﾞｼｯｸUB" panose="020B0900000000000000" pitchFamily="50" charset="-128"/>
              </a:endParaRPr>
            </a:p>
          </p:txBody>
        </p:sp>
      </p:grpSp>
      <p:pic>
        <p:nvPicPr>
          <p:cNvPr id="17" name="Picture 19">
            <a:extLst>
              <a:ext uri="{FF2B5EF4-FFF2-40B4-BE49-F238E27FC236}">
                <a16:creationId xmlns:a16="http://schemas.microsoft.com/office/drawing/2014/main" xmlns="" id="{7D42AF0A-447A-411F-93A2-4B013AB64FE8}"/>
              </a:ext>
            </a:extLst>
          </p:cNvPr>
          <p:cNvPicPr>
            <a:picLocks noChangeAspect="1" noChangeArrowheads="1"/>
          </p:cNvPicPr>
          <p:nvPr userDrawn="1"/>
        </p:nvPicPr>
        <p:blipFill rotWithShape="1">
          <a:blip r:embed="rId14" cstate="email">
            <a:extLst>
              <a:ext uri="{28A0092B-C50C-407E-A947-70E740481C1C}">
                <a14:useLocalDpi xmlns:a14="http://schemas.microsoft.com/office/drawing/2010/main"/>
              </a:ext>
            </a:extLst>
          </a:blip>
          <a:srcRect r="71076"/>
          <a:stretch/>
        </p:blipFill>
        <p:spPr bwMode="auto">
          <a:xfrm>
            <a:off x="9549970" y="129145"/>
            <a:ext cx="478384" cy="643412"/>
          </a:xfrm>
          <a:prstGeom prst="rect">
            <a:avLst/>
          </a:prstGeom>
          <a:noFill/>
          <a:ln w="9525">
            <a:noFill/>
            <a:miter lim="800000"/>
            <a:headEnd/>
            <a:tailEnd/>
          </a:ln>
        </p:spPr>
      </p:pic>
      <p:sp>
        <p:nvSpPr>
          <p:cNvPr id="2" name="テキスト ボックス 1">
            <a:extLst>
              <a:ext uri="{FF2B5EF4-FFF2-40B4-BE49-F238E27FC236}">
                <a16:creationId xmlns:a16="http://schemas.microsoft.com/office/drawing/2014/main" xmlns="" id="{9CDA9894-1DC9-468D-AAC3-32CEC29F26EA}"/>
              </a:ext>
            </a:extLst>
          </p:cNvPr>
          <p:cNvSpPr txBox="1"/>
          <p:nvPr userDrawn="1"/>
        </p:nvSpPr>
        <p:spPr>
          <a:xfrm>
            <a:off x="10002955" y="60652"/>
            <a:ext cx="2324422" cy="523220"/>
          </a:xfrm>
          <a:prstGeom prst="rect">
            <a:avLst/>
          </a:prstGeom>
          <a:noFill/>
        </p:spPr>
        <p:txBody>
          <a:bodyPr wrap="square" rtlCol="0">
            <a:spAutoFit/>
          </a:bodyPr>
          <a:lstStyle/>
          <a:p>
            <a:r>
              <a:rPr kumimoji="1" lang="en-US" altLang="ja-JP" sz="1400" b="1" dirty="0">
                <a:solidFill>
                  <a:srgbClr val="FF0066"/>
                </a:solidFill>
                <a:latin typeface="Arial" panose="020B0604020202020204" pitchFamily="34" charset="0"/>
                <a:cs typeface="Arial" panose="020B0604020202020204" pitchFamily="34" charset="0"/>
              </a:rPr>
              <a:t>J</a:t>
            </a:r>
            <a:r>
              <a:rPr kumimoji="1" lang="en-US" altLang="ja-JP" sz="1000" b="1" dirty="0">
                <a:solidFill>
                  <a:srgbClr val="FF0066"/>
                </a:solidFill>
                <a:latin typeface="Arial" panose="020B0604020202020204" pitchFamily="34" charset="0"/>
                <a:cs typeface="Arial" panose="020B0604020202020204" pitchFamily="34" charset="0"/>
              </a:rPr>
              <a:t>apan </a:t>
            </a:r>
            <a:r>
              <a:rPr kumimoji="1" lang="en-US" altLang="ja-JP" sz="1400" b="1" dirty="0">
                <a:solidFill>
                  <a:srgbClr val="FF0066"/>
                </a:solidFill>
                <a:latin typeface="Arial" panose="020B0604020202020204" pitchFamily="34" charset="0"/>
                <a:cs typeface="Arial" panose="020B0604020202020204" pitchFamily="34" charset="0"/>
              </a:rPr>
              <a:t>O</a:t>
            </a:r>
            <a:r>
              <a:rPr kumimoji="1" lang="en-US" altLang="ja-JP" sz="1000" b="1" dirty="0">
                <a:solidFill>
                  <a:srgbClr val="FF0066"/>
                </a:solidFill>
                <a:latin typeface="Arial" panose="020B0604020202020204" pitchFamily="34" charset="0"/>
                <a:cs typeface="Arial" panose="020B0604020202020204" pitchFamily="34" charset="0"/>
              </a:rPr>
              <a:t>bstetric </a:t>
            </a:r>
            <a:r>
              <a:rPr kumimoji="1" lang="en-US" altLang="ja-JP" sz="1400" b="1" dirty="0">
                <a:solidFill>
                  <a:srgbClr val="FF0066"/>
                </a:solidFill>
                <a:latin typeface="Arial" panose="020B0604020202020204" pitchFamily="34" charset="0"/>
                <a:cs typeface="Arial" panose="020B0604020202020204" pitchFamily="34" charset="0"/>
              </a:rPr>
              <a:t>C</a:t>
            </a:r>
            <a:r>
              <a:rPr kumimoji="1" lang="en-US" altLang="ja-JP" sz="1000" b="1" dirty="0">
                <a:solidFill>
                  <a:srgbClr val="FF0066"/>
                </a:solidFill>
                <a:latin typeface="Arial" panose="020B0604020202020204" pitchFamily="34" charset="0"/>
                <a:cs typeface="Arial" panose="020B0604020202020204" pitchFamily="34" charset="0"/>
              </a:rPr>
              <a:t>ompensation </a:t>
            </a:r>
            <a:r>
              <a:rPr kumimoji="1" lang="en-US" altLang="ja-JP" sz="1400" b="1" dirty="0">
                <a:solidFill>
                  <a:srgbClr val="FF0066"/>
                </a:solidFill>
                <a:latin typeface="Arial" panose="020B0604020202020204" pitchFamily="34" charset="0"/>
                <a:cs typeface="Arial" panose="020B0604020202020204" pitchFamily="34" charset="0"/>
              </a:rPr>
              <a:t>S</a:t>
            </a:r>
            <a:r>
              <a:rPr kumimoji="1" lang="en-US" altLang="ja-JP" sz="1000" b="1" dirty="0">
                <a:solidFill>
                  <a:srgbClr val="FF0066"/>
                </a:solidFill>
                <a:latin typeface="Arial" panose="020B0604020202020204" pitchFamily="34" charset="0"/>
                <a:cs typeface="Arial" panose="020B0604020202020204" pitchFamily="34" charset="0"/>
              </a:rPr>
              <a:t>ystem for </a:t>
            </a:r>
            <a:r>
              <a:rPr kumimoji="1" lang="en-US" altLang="ja-JP" sz="1400" b="1" dirty="0">
                <a:solidFill>
                  <a:srgbClr val="FF0066"/>
                </a:solidFill>
                <a:latin typeface="Arial" panose="020B0604020202020204" pitchFamily="34" charset="0"/>
                <a:cs typeface="Arial" panose="020B0604020202020204" pitchFamily="34" charset="0"/>
              </a:rPr>
              <a:t>C</a:t>
            </a:r>
            <a:r>
              <a:rPr kumimoji="1" lang="en-US" altLang="ja-JP" sz="1000" b="1" dirty="0">
                <a:solidFill>
                  <a:srgbClr val="FF0066"/>
                </a:solidFill>
                <a:latin typeface="Arial" panose="020B0604020202020204" pitchFamily="34" charset="0"/>
                <a:cs typeface="Arial" panose="020B0604020202020204" pitchFamily="34" charset="0"/>
              </a:rPr>
              <a:t>erebral </a:t>
            </a:r>
            <a:r>
              <a:rPr kumimoji="1" lang="en-US" altLang="ja-JP" sz="1400" b="1" dirty="0">
                <a:solidFill>
                  <a:srgbClr val="FF0066"/>
                </a:solidFill>
                <a:latin typeface="Arial" panose="020B0604020202020204" pitchFamily="34" charset="0"/>
                <a:cs typeface="Arial" panose="020B0604020202020204" pitchFamily="34" charset="0"/>
              </a:rPr>
              <a:t>P</a:t>
            </a:r>
            <a:r>
              <a:rPr kumimoji="1" lang="en-US" altLang="ja-JP" sz="1000" b="1" dirty="0">
                <a:solidFill>
                  <a:srgbClr val="FF0066"/>
                </a:solidFill>
                <a:latin typeface="Arial" panose="020B0604020202020204" pitchFamily="34" charset="0"/>
                <a:cs typeface="Arial" panose="020B0604020202020204" pitchFamily="34" charset="0"/>
              </a:rPr>
              <a:t>alsy</a:t>
            </a:r>
            <a:endParaRPr kumimoji="1" lang="ja-JP" altLang="en-US" sz="1000" b="1" dirty="0">
              <a:solidFill>
                <a:srgbClr val="FF0066"/>
              </a:solidFill>
              <a:latin typeface="Arial" panose="020B0604020202020204" pitchFamily="34" charset="0"/>
              <a:cs typeface="Arial" panose="020B0604020202020204" pitchFamily="34" charset="0"/>
            </a:endParaRPr>
          </a:p>
        </p:txBody>
      </p:sp>
      <p:pic>
        <p:nvPicPr>
          <p:cNvPr id="19" name="Picture 19">
            <a:extLst>
              <a:ext uri="{FF2B5EF4-FFF2-40B4-BE49-F238E27FC236}">
                <a16:creationId xmlns:a16="http://schemas.microsoft.com/office/drawing/2014/main" xmlns="" id="{CD04FB39-ABE8-44F6-85F7-3E609D620BDD}"/>
              </a:ext>
            </a:extLst>
          </p:cNvPr>
          <p:cNvPicPr>
            <a:picLocks noChangeAspect="1" noChangeArrowheads="1"/>
          </p:cNvPicPr>
          <p:nvPr userDrawn="1"/>
        </p:nvPicPr>
        <p:blipFill rotWithShape="1">
          <a:blip r:embed="rId15" cstate="email">
            <a:extLst>
              <a:ext uri="{28A0092B-C50C-407E-A947-70E740481C1C}">
                <a14:useLocalDpi xmlns:a14="http://schemas.microsoft.com/office/drawing/2010/main"/>
              </a:ext>
            </a:extLst>
          </a:blip>
          <a:srcRect l="31482" t="39199" b="35258"/>
          <a:stretch/>
        </p:blipFill>
        <p:spPr bwMode="auto">
          <a:xfrm>
            <a:off x="10061740" y="581259"/>
            <a:ext cx="1274645" cy="184850"/>
          </a:xfrm>
          <a:prstGeom prst="rect">
            <a:avLst/>
          </a:prstGeom>
          <a:noFill/>
          <a:ln w="9525">
            <a:noFill/>
            <a:miter lim="800000"/>
            <a:headEnd/>
            <a:tailEnd/>
          </a:ln>
        </p:spPr>
      </p:pic>
    </p:spTree>
    <p:extLst>
      <p:ext uri="{BB962C8B-B14F-4D97-AF65-F5344CB8AC3E}">
        <p14:creationId xmlns:p14="http://schemas.microsoft.com/office/powerpoint/2010/main" val="42646169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ctr" rtl="0" fontAlgn="base">
        <a:spcBef>
          <a:spcPct val="0"/>
        </a:spcBef>
        <a:spcAft>
          <a:spcPct val="0"/>
        </a:spcAft>
        <a:defRPr kumimoji="1" sz="4063" kern="1200">
          <a:solidFill>
            <a:schemeClr val="tx2"/>
          </a:solidFill>
          <a:latin typeface="+mj-lt"/>
          <a:ea typeface="+mj-ea"/>
          <a:cs typeface="+mj-cs"/>
        </a:defRPr>
      </a:lvl1pPr>
      <a:lvl2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5pPr>
      <a:lvl6pPr marL="422171"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6pPr>
      <a:lvl7pPr marL="844343"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7pPr>
      <a:lvl8pPr marL="1266514"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8pPr>
      <a:lvl9pPr marL="1688686"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9pPr>
    </p:titleStyle>
    <p:bodyStyle>
      <a:lvl1pPr marL="316629" indent="-316629" algn="l" rtl="0" fontAlgn="base">
        <a:spcBef>
          <a:spcPct val="20000"/>
        </a:spcBef>
        <a:spcAft>
          <a:spcPct val="0"/>
        </a:spcAft>
        <a:buClr>
          <a:srgbClr val="006CB8"/>
        </a:buClr>
        <a:buFont typeface="Wingdings" panose="05000000000000000000" pitchFamily="2" charset="2"/>
        <a:buChar char="n"/>
        <a:defRPr kumimoji="1" sz="2955" kern="1200">
          <a:solidFill>
            <a:schemeClr val="tx1"/>
          </a:solidFill>
          <a:latin typeface="+mn-lt"/>
          <a:ea typeface="+mn-ea"/>
          <a:cs typeface="+mn-cs"/>
        </a:defRPr>
      </a:lvl1pPr>
      <a:lvl2pPr marL="686029" indent="-263857" algn="l" rtl="0" fontAlgn="base">
        <a:spcBef>
          <a:spcPct val="20000"/>
        </a:spcBef>
        <a:spcAft>
          <a:spcPct val="0"/>
        </a:spcAft>
        <a:buClr>
          <a:srgbClr val="006CB8"/>
        </a:buClr>
        <a:buFont typeface="Wingdings" panose="05000000000000000000" pitchFamily="2" charset="2"/>
        <a:buChar char="p"/>
        <a:defRPr kumimoji="1" sz="2586" kern="1200">
          <a:solidFill>
            <a:schemeClr val="tx1"/>
          </a:solidFill>
          <a:latin typeface="+mn-lt"/>
          <a:ea typeface="+mn-ea"/>
          <a:cs typeface="+mn-cs"/>
        </a:defRPr>
      </a:lvl2pPr>
      <a:lvl3pPr marL="1055429" indent="-211086" algn="l" rtl="0" fontAlgn="base">
        <a:spcBef>
          <a:spcPct val="20000"/>
        </a:spcBef>
        <a:spcAft>
          <a:spcPct val="0"/>
        </a:spcAft>
        <a:buClr>
          <a:srgbClr val="006CB8"/>
        </a:buClr>
        <a:buFont typeface="Wingdings" panose="05000000000000000000" pitchFamily="2" charset="2"/>
        <a:buChar char="Ø"/>
        <a:defRPr kumimoji="1" sz="2216" kern="1200">
          <a:solidFill>
            <a:schemeClr val="tx1"/>
          </a:solidFill>
          <a:latin typeface="+mn-lt"/>
          <a:ea typeface="+mn-ea"/>
          <a:cs typeface="+mn-cs"/>
        </a:defRPr>
      </a:lvl3pPr>
      <a:lvl4pPr marL="1477600" indent="-211086" algn="l" rtl="0" fontAlgn="base">
        <a:spcBef>
          <a:spcPct val="20000"/>
        </a:spcBef>
        <a:spcAft>
          <a:spcPct val="0"/>
        </a:spcAft>
        <a:buClr>
          <a:srgbClr val="006CB8"/>
        </a:buClr>
        <a:buFont typeface="Wingdings" panose="05000000000000000000" pitchFamily="2" charset="2"/>
        <a:buChar char="ü"/>
        <a:defRPr kumimoji="1" sz="1846" kern="1200">
          <a:solidFill>
            <a:schemeClr val="tx1"/>
          </a:solidFill>
          <a:latin typeface="+mn-lt"/>
          <a:ea typeface="+mn-ea"/>
          <a:cs typeface="+mn-cs"/>
        </a:defRPr>
      </a:lvl4pPr>
      <a:lvl5pPr marL="1899771" indent="-211086" algn="l" rtl="0" fontAlgn="base">
        <a:spcBef>
          <a:spcPct val="20000"/>
        </a:spcBef>
        <a:spcAft>
          <a:spcPct val="0"/>
        </a:spcAft>
        <a:buClr>
          <a:srgbClr val="006CB8"/>
        </a:buClr>
        <a:buChar char="»"/>
        <a:defRPr kumimoji="1" sz="1846" kern="1200">
          <a:solidFill>
            <a:schemeClr val="tx1"/>
          </a:solidFill>
          <a:latin typeface="+mn-lt"/>
          <a:ea typeface="+mn-ea"/>
          <a:cs typeface="+mn-cs"/>
        </a:defRPr>
      </a:lvl5pPr>
      <a:lvl6pPr marL="2321943"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4114"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6286"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8457"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ja-JP"/>
      </a:defPPr>
      <a:lvl1pPr marL="0" algn="l" defTabSz="844343" rtl="0" eaLnBrk="1" latinLnBrk="0" hangingPunct="1">
        <a:defRPr kumimoji="1" sz="1662" kern="1200">
          <a:solidFill>
            <a:schemeClr val="tx1"/>
          </a:solidFill>
          <a:latin typeface="+mn-lt"/>
          <a:ea typeface="+mn-ea"/>
          <a:cs typeface="+mn-cs"/>
        </a:defRPr>
      </a:lvl1pPr>
      <a:lvl2pPr marL="422171" algn="l" defTabSz="844343" rtl="0" eaLnBrk="1" latinLnBrk="0" hangingPunct="1">
        <a:defRPr kumimoji="1" sz="1662" kern="1200">
          <a:solidFill>
            <a:schemeClr val="tx1"/>
          </a:solidFill>
          <a:latin typeface="+mn-lt"/>
          <a:ea typeface="+mn-ea"/>
          <a:cs typeface="+mn-cs"/>
        </a:defRPr>
      </a:lvl2pPr>
      <a:lvl3pPr marL="844343" algn="l" defTabSz="844343" rtl="0" eaLnBrk="1" latinLnBrk="0" hangingPunct="1">
        <a:defRPr kumimoji="1" sz="1662" kern="1200">
          <a:solidFill>
            <a:schemeClr val="tx1"/>
          </a:solidFill>
          <a:latin typeface="+mn-lt"/>
          <a:ea typeface="+mn-ea"/>
          <a:cs typeface="+mn-cs"/>
        </a:defRPr>
      </a:lvl3pPr>
      <a:lvl4pPr marL="1266514" algn="l" defTabSz="844343" rtl="0" eaLnBrk="1" latinLnBrk="0" hangingPunct="1">
        <a:defRPr kumimoji="1" sz="1662" kern="1200">
          <a:solidFill>
            <a:schemeClr val="tx1"/>
          </a:solidFill>
          <a:latin typeface="+mn-lt"/>
          <a:ea typeface="+mn-ea"/>
          <a:cs typeface="+mn-cs"/>
        </a:defRPr>
      </a:lvl4pPr>
      <a:lvl5pPr marL="1688686" algn="l" defTabSz="844343" rtl="0" eaLnBrk="1" latinLnBrk="0" hangingPunct="1">
        <a:defRPr kumimoji="1" sz="1662" kern="1200">
          <a:solidFill>
            <a:schemeClr val="tx1"/>
          </a:solidFill>
          <a:latin typeface="+mn-lt"/>
          <a:ea typeface="+mn-ea"/>
          <a:cs typeface="+mn-cs"/>
        </a:defRPr>
      </a:lvl5pPr>
      <a:lvl6pPr marL="2110857" algn="l" defTabSz="844343" rtl="0" eaLnBrk="1" latinLnBrk="0" hangingPunct="1">
        <a:defRPr kumimoji="1" sz="1662" kern="1200">
          <a:solidFill>
            <a:schemeClr val="tx1"/>
          </a:solidFill>
          <a:latin typeface="+mn-lt"/>
          <a:ea typeface="+mn-ea"/>
          <a:cs typeface="+mn-cs"/>
        </a:defRPr>
      </a:lvl6pPr>
      <a:lvl7pPr marL="2533029" algn="l" defTabSz="844343" rtl="0" eaLnBrk="1" latinLnBrk="0" hangingPunct="1">
        <a:defRPr kumimoji="1" sz="1662" kern="1200">
          <a:solidFill>
            <a:schemeClr val="tx1"/>
          </a:solidFill>
          <a:latin typeface="+mn-lt"/>
          <a:ea typeface="+mn-ea"/>
          <a:cs typeface="+mn-cs"/>
        </a:defRPr>
      </a:lvl7pPr>
      <a:lvl8pPr marL="2955200" algn="l" defTabSz="844343" rtl="0" eaLnBrk="1" latinLnBrk="0" hangingPunct="1">
        <a:defRPr kumimoji="1" sz="1662" kern="1200">
          <a:solidFill>
            <a:schemeClr val="tx1"/>
          </a:solidFill>
          <a:latin typeface="+mn-lt"/>
          <a:ea typeface="+mn-ea"/>
          <a:cs typeface="+mn-cs"/>
        </a:defRPr>
      </a:lvl8pPr>
      <a:lvl9pPr marL="3377372" algn="l" defTabSz="844343" rtl="0" eaLnBrk="1" latinLnBrk="0" hangingPunct="1">
        <a:defRPr kumimoji="1"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4" name="Rectangle 30"/>
          <p:cNvSpPr>
            <a:spLocks noChangeArrowheads="1"/>
          </p:cNvSpPr>
          <p:nvPr userDrawn="1"/>
        </p:nvSpPr>
        <p:spPr bwMode="auto">
          <a:xfrm>
            <a:off x="0" y="6705601"/>
            <a:ext cx="12192000" cy="152400"/>
          </a:xfrm>
          <a:prstGeom prst="rect">
            <a:avLst/>
          </a:prstGeom>
          <a:gradFill rotWithShape="0">
            <a:gsLst>
              <a:gs pos="0">
                <a:srgbClr val="006CB8"/>
              </a:gs>
              <a:gs pos="100000">
                <a:srgbClr val="009900">
                  <a:gamma/>
                  <a:tint val="0"/>
                  <a:invGamma/>
                </a:srgbClr>
              </a:gs>
            </a:gsLst>
            <a:lin ang="0" scaled="1"/>
          </a:gradFill>
          <a:ln>
            <a:noFill/>
          </a:ln>
          <a:effectLst/>
        </p:spPr>
        <p:txBody>
          <a:bodyPr wrap="none" anchor="ctr"/>
          <a:lstStyle/>
          <a:p>
            <a:endParaRPr lang="ja-JP" altLang="en-US" sz="2955"/>
          </a:p>
        </p:txBody>
      </p:sp>
      <p:sp>
        <p:nvSpPr>
          <p:cNvPr id="1053" name="Rectangle 29"/>
          <p:cNvSpPr>
            <a:spLocks noChangeArrowheads="1"/>
          </p:cNvSpPr>
          <p:nvPr userDrawn="1"/>
        </p:nvSpPr>
        <p:spPr bwMode="auto">
          <a:xfrm>
            <a:off x="0" y="-96838"/>
            <a:ext cx="12192000" cy="139700"/>
          </a:xfrm>
          <a:prstGeom prst="rect">
            <a:avLst/>
          </a:prstGeom>
          <a:gradFill rotWithShape="1">
            <a:gsLst>
              <a:gs pos="0">
                <a:srgbClr val="FFFFFF"/>
              </a:gs>
              <a:gs pos="100000">
                <a:srgbClr val="006CB8"/>
              </a:gs>
            </a:gsLst>
            <a:lin ang="0" scaled="1"/>
          </a:gradFill>
          <a:ln>
            <a:noFill/>
          </a:ln>
          <a:effectLst/>
        </p:spPr>
        <p:txBody>
          <a:bodyPr wrap="none" anchor="ctr"/>
          <a:lstStyle/>
          <a:p>
            <a:endParaRPr lang="ja-JP" altLang="en-US" sz="2955"/>
          </a:p>
        </p:txBody>
      </p:sp>
      <p:sp>
        <p:nvSpPr>
          <p:cNvPr id="1026" name="Rectangle 2"/>
          <p:cNvSpPr>
            <a:spLocks noGrp="1" noChangeArrowheads="1"/>
          </p:cNvSpPr>
          <p:nvPr>
            <p:ph type="title"/>
          </p:nvPr>
        </p:nvSpPr>
        <p:spPr bwMode="auto">
          <a:xfrm>
            <a:off x="914400" y="609601"/>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914400" y="1981201"/>
            <a:ext cx="109474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67736" y="6491815"/>
            <a:ext cx="6502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23">
                <a:latin typeface="Franklin Gothic Medium" panose="020B0603020102020204" pitchFamily="34" charset="0"/>
              </a:defRPr>
            </a:lvl1pPr>
          </a:lstStyle>
          <a:p>
            <a:endParaRPr lang="en-US" altLang="ja-JP"/>
          </a:p>
        </p:txBody>
      </p:sp>
      <p:sp>
        <p:nvSpPr>
          <p:cNvPr id="1032" name="Text Box 8"/>
          <p:cNvSpPr txBox="1">
            <a:spLocks noChangeArrowheads="1"/>
          </p:cNvSpPr>
          <p:nvPr userDrawn="1"/>
        </p:nvSpPr>
        <p:spPr bwMode="auto">
          <a:xfrm>
            <a:off x="9224434" y="6297614"/>
            <a:ext cx="184731"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1477"/>
          </a:p>
        </p:txBody>
      </p:sp>
      <p:sp>
        <p:nvSpPr>
          <p:cNvPr id="1058" name="Rectangle 34"/>
          <p:cNvSpPr>
            <a:spLocks noGrp="1" noChangeArrowheads="1"/>
          </p:cNvSpPr>
          <p:nvPr>
            <p:ph type="sldNum" sz="quarter" idx="4"/>
          </p:nvPr>
        </p:nvSpPr>
        <p:spPr bwMode="auto">
          <a:xfrm>
            <a:off x="9347200" y="638175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92">
                <a:latin typeface="Franklin Gothic Medium" panose="020B0603020102020204" pitchFamily="34" charset="0"/>
              </a:defRPr>
            </a:lvl1pPr>
          </a:lstStyle>
          <a:p>
            <a:fld id="{1A4280D3-8332-4ED9-BC79-4EC108668029}" type="slidenum">
              <a:rPr lang="en-US" altLang="ja-JP"/>
              <a:pPr/>
              <a:t>‹#›</a:t>
            </a:fld>
            <a:endParaRPr lang="en-US" altLang="ja-JP"/>
          </a:p>
        </p:txBody>
      </p:sp>
      <p:pic>
        <p:nvPicPr>
          <p:cNvPr id="11" name="Picture 19"/>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0372550" y="126998"/>
            <a:ext cx="1655060" cy="627731"/>
          </a:xfrm>
          <a:prstGeom prst="rect">
            <a:avLst/>
          </a:prstGeom>
          <a:noFill/>
          <a:ln w="9525">
            <a:noFill/>
            <a:miter lim="800000"/>
            <a:headEnd/>
            <a:tailEnd/>
          </a:ln>
        </p:spPr>
      </p:pic>
      <p:grpSp>
        <p:nvGrpSpPr>
          <p:cNvPr id="4" name="グループ化 3">
            <a:extLst>
              <a:ext uri="{FF2B5EF4-FFF2-40B4-BE49-F238E27FC236}">
                <a16:creationId xmlns:a16="http://schemas.microsoft.com/office/drawing/2014/main" xmlns="" id="{CEF68FEF-76F4-489E-9957-5204C70987B4}"/>
              </a:ext>
            </a:extLst>
          </p:cNvPr>
          <p:cNvGrpSpPr/>
          <p:nvPr userDrawn="1"/>
        </p:nvGrpSpPr>
        <p:grpSpPr>
          <a:xfrm>
            <a:off x="288829" y="42863"/>
            <a:ext cx="3665586" cy="600074"/>
            <a:chOff x="288829" y="42863"/>
            <a:chExt cx="3665586" cy="600074"/>
          </a:xfrm>
        </p:grpSpPr>
        <p:pic>
          <p:nvPicPr>
            <p:cNvPr id="3" name="図 2"/>
            <p:cNvPicPr>
              <a:picLocks noChangeAspect="1"/>
            </p:cNvPicPr>
            <p:nvPr userDrawn="1"/>
          </p:nvPicPr>
          <p:blipFill rotWithShape="1">
            <a:blip r:embed="rId14" cstate="email">
              <a:extLst>
                <a:ext uri="{28A0092B-C50C-407E-A947-70E740481C1C}">
                  <a14:useLocalDpi xmlns:a14="http://schemas.microsoft.com/office/drawing/2010/main"/>
                </a:ext>
              </a:extLst>
            </a:blip>
            <a:srcRect t="1" r="84000" b="-18623"/>
            <a:stretch/>
          </p:blipFill>
          <p:spPr>
            <a:xfrm>
              <a:off x="288829" y="42863"/>
              <a:ext cx="558799" cy="600074"/>
            </a:xfrm>
            <a:prstGeom prst="rect">
              <a:avLst/>
            </a:prstGeom>
          </p:spPr>
        </p:pic>
        <p:sp>
          <p:nvSpPr>
            <p:cNvPr id="2" name="テキスト ボックス 1">
              <a:extLst>
                <a:ext uri="{FF2B5EF4-FFF2-40B4-BE49-F238E27FC236}">
                  <a16:creationId xmlns:a16="http://schemas.microsoft.com/office/drawing/2014/main" xmlns="" id="{85CC6EF1-F142-4C52-B365-1FB5271F6A2F}"/>
                </a:ext>
              </a:extLst>
            </p:cNvPr>
            <p:cNvSpPr txBox="1"/>
            <p:nvPr userDrawn="1"/>
          </p:nvSpPr>
          <p:spPr>
            <a:xfrm>
              <a:off x="791529" y="276010"/>
              <a:ext cx="3102131" cy="307777"/>
            </a:xfrm>
            <a:prstGeom prst="rect">
              <a:avLst/>
            </a:prstGeom>
            <a:noFill/>
          </p:spPr>
          <p:txBody>
            <a:bodyPr wrap="none" rtlCol="0">
              <a:spAutoFit/>
            </a:bodyPr>
            <a:lstStyle/>
            <a:p>
              <a:r>
                <a:rPr kumimoji="1" lang="ja-JP" altLang="en-US" sz="1400" dirty="0">
                  <a:solidFill>
                    <a:schemeClr val="bg2">
                      <a:lumMod val="75000"/>
                    </a:schemeClr>
                  </a:solidFill>
                  <a:latin typeface="HGS創英角ｺﾞｼｯｸUB" panose="020B0900000000000000" pitchFamily="50" charset="-128"/>
                  <a:ea typeface="HGS創英角ｺﾞｼｯｸUB" panose="020B0900000000000000" pitchFamily="50" charset="-128"/>
                </a:rPr>
                <a:t>公益財団法人 日本医療機能評価機構</a:t>
              </a:r>
            </a:p>
          </p:txBody>
        </p:sp>
        <p:sp>
          <p:nvSpPr>
            <p:cNvPr id="12" name="テキスト ボックス 11">
              <a:extLst>
                <a:ext uri="{FF2B5EF4-FFF2-40B4-BE49-F238E27FC236}">
                  <a16:creationId xmlns:a16="http://schemas.microsoft.com/office/drawing/2014/main" xmlns="" id="{C45848D5-3455-4F45-9677-3B88C06D3717}"/>
                </a:ext>
              </a:extLst>
            </p:cNvPr>
            <p:cNvSpPr txBox="1"/>
            <p:nvPr userDrawn="1"/>
          </p:nvSpPr>
          <p:spPr>
            <a:xfrm>
              <a:off x="797782" y="43924"/>
              <a:ext cx="3156633" cy="307777"/>
            </a:xfrm>
            <a:prstGeom prst="rect">
              <a:avLst/>
            </a:prstGeom>
            <a:noFill/>
          </p:spPr>
          <p:txBody>
            <a:bodyPr wrap="none" rtlCol="0">
              <a:spAutoFit/>
            </a:bodyPr>
            <a:lstStyle/>
            <a:p>
              <a:r>
                <a:rPr kumimoji="1" lang="en-US" altLang="ja-JP" sz="1400" b="1" strike="noStrike" dirty="0">
                  <a:solidFill>
                    <a:srgbClr val="0070C0"/>
                  </a:solidFill>
                  <a:latin typeface="HGS創英角ｺﾞｼｯｸUB" panose="020B0900000000000000" pitchFamily="50" charset="-128"/>
                  <a:ea typeface="HGS創英角ｺﾞｼｯｸUB" panose="020B0900000000000000" pitchFamily="50" charset="-128"/>
                </a:rPr>
                <a:t>Japan Council for Quality Health Care</a:t>
              </a:r>
              <a:endParaRPr kumimoji="1" lang="ja-JP" altLang="en-US" sz="1400" b="1" strike="noStrike" dirty="0">
                <a:solidFill>
                  <a:srgbClr val="0070C0"/>
                </a:solidFill>
                <a:latin typeface="HGS創英角ｺﾞｼｯｸUB" panose="020B0900000000000000" pitchFamily="50" charset="-128"/>
                <a:ea typeface="HGS創英角ｺﾞｼｯｸUB" panose="020B0900000000000000" pitchFamily="50" charset="-128"/>
              </a:endParaRPr>
            </a:p>
          </p:txBody>
        </p:sp>
      </p:grpSp>
    </p:spTree>
    <p:extLst>
      <p:ext uri="{BB962C8B-B14F-4D97-AF65-F5344CB8AC3E}">
        <p14:creationId xmlns:p14="http://schemas.microsoft.com/office/powerpoint/2010/main" val="210184498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lvl1pPr algn="ctr" rtl="0" fontAlgn="base">
        <a:spcBef>
          <a:spcPct val="0"/>
        </a:spcBef>
        <a:spcAft>
          <a:spcPct val="0"/>
        </a:spcAft>
        <a:defRPr kumimoji="1" sz="4063" kern="1200">
          <a:solidFill>
            <a:schemeClr val="tx2"/>
          </a:solidFill>
          <a:latin typeface="+mj-lt"/>
          <a:ea typeface="+mj-ea"/>
          <a:cs typeface="+mj-cs"/>
        </a:defRPr>
      </a:lvl1pPr>
      <a:lvl2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5pPr>
      <a:lvl6pPr marL="422171"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6pPr>
      <a:lvl7pPr marL="844343"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7pPr>
      <a:lvl8pPr marL="1266514"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8pPr>
      <a:lvl9pPr marL="1688686"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9pPr>
    </p:titleStyle>
    <p:bodyStyle>
      <a:lvl1pPr marL="316629" indent="-316629" algn="l" rtl="0" fontAlgn="base">
        <a:spcBef>
          <a:spcPct val="20000"/>
        </a:spcBef>
        <a:spcAft>
          <a:spcPct val="0"/>
        </a:spcAft>
        <a:buClr>
          <a:srgbClr val="006CB8"/>
        </a:buClr>
        <a:buFont typeface="Wingdings" panose="05000000000000000000" pitchFamily="2" charset="2"/>
        <a:buChar char="n"/>
        <a:defRPr kumimoji="1" sz="2955" kern="1200">
          <a:solidFill>
            <a:schemeClr val="tx1"/>
          </a:solidFill>
          <a:latin typeface="+mn-lt"/>
          <a:ea typeface="+mn-ea"/>
          <a:cs typeface="+mn-cs"/>
        </a:defRPr>
      </a:lvl1pPr>
      <a:lvl2pPr marL="686029" indent="-263857" algn="l" rtl="0" fontAlgn="base">
        <a:spcBef>
          <a:spcPct val="20000"/>
        </a:spcBef>
        <a:spcAft>
          <a:spcPct val="0"/>
        </a:spcAft>
        <a:buClr>
          <a:srgbClr val="006CB8"/>
        </a:buClr>
        <a:buFont typeface="Wingdings" panose="05000000000000000000" pitchFamily="2" charset="2"/>
        <a:buChar char="p"/>
        <a:defRPr kumimoji="1" sz="2586" kern="1200">
          <a:solidFill>
            <a:schemeClr val="tx1"/>
          </a:solidFill>
          <a:latin typeface="+mn-lt"/>
          <a:ea typeface="+mn-ea"/>
          <a:cs typeface="+mn-cs"/>
        </a:defRPr>
      </a:lvl2pPr>
      <a:lvl3pPr marL="1055429" indent="-211086" algn="l" rtl="0" fontAlgn="base">
        <a:spcBef>
          <a:spcPct val="20000"/>
        </a:spcBef>
        <a:spcAft>
          <a:spcPct val="0"/>
        </a:spcAft>
        <a:buClr>
          <a:srgbClr val="006CB8"/>
        </a:buClr>
        <a:buFont typeface="Wingdings" panose="05000000000000000000" pitchFamily="2" charset="2"/>
        <a:buChar char="Ø"/>
        <a:defRPr kumimoji="1" sz="2216" kern="1200">
          <a:solidFill>
            <a:schemeClr val="tx1"/>
          </a:solidFill>
          <a:latin typeface="+mn-lt"/>
          <a:ea typeface="+mn-ea"/>
          <a:cs typeface="+mn-cs"/>
        </a:defRPr>
      </a:lvl3pPr>
      <a:lvl4pPr marL="1477600" indent="-211086" algn="l" rtl="0" fontAlgn="base">
        <a:spcBef>
          <a:spcPct val="20000"/>
        </a:spcBef>
        <a:spcAft>
          <a:spcPct val="0"/>
        </a:spcAft>
        <a:buClr>
          <a:srgbClr val="006CB8"/>
        </a:buClr>
        <a:buFont typeface="Wingdings" panose="05000000000000000000" pitchFamily="2" charset="2"/>
        <a:buChar char="ü"/>
        <a:defRPr kumimoji="1" sz="1846" kern="1200">
          <a:solidFill>
            <a:schemeClr val="tx1"/>
          </a:solidFill>
          <a:latin typeface="+mn-lt"/>
          <a:ea typeface="+mn-ea"/>
          <a:cs typeface="+mn-cs"/>
        </a:defRPr>
      </a:lvl4pPr>
      <a:lvl5pPr marL="1899771" indent="-211086" algn="l" rtl="0" fontAlgn="base">
        <a:spcBef>
          <a:spcPct val="20000"/>
        </a:spcBef>
        <a:spcAft>
          <a:spcPct val="0"/>
        </a:spcAft>
        <a:buClr>
          <a:srgbClr val="006CB8"/>
        </a:buClr>
        <a:buChar char="»"/>
        <a:defRPr kumimoji="1" sz="1846" kern="1200">
          <a:solidFill>
            <a:schemeClr val="tx1"/>
          </a:solidFill>
          <a:latin typeface="+mn-lt"/>
          <a:ea typeface="+mn-ea"/>
          <a:cs typeface="+mn-cs"/>
        </a:defRPr>
      </a:lvl5pPr>
      <a:lvl6pPr marL="2321943"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4114"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6286"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8457" indent="-211086" algn="l" defTabSz="84434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ja-JP"/>
      </a:defPPr>
      <a:lvl1pPr marL="0" algn="l" defTabSz="844343" rtl="0" eaLnBrk="1" latinLnBrk="0" hangingPunct="1">
        <a:defRPr kumimoji="1" sz="1662" kern="1200">
          <a:solidFill>
            <a:schemeClr val="tx1"/>
          </a:solidFill>
          <a:latin typeface="+mn-lt"/>
          <a:ea typeface="+mn-ea"/>
          <a:cs typeface="+mn-cs"/>
        </a:defRPr>
      </a:lvl1pPr>
      <a:lvl2pPr marL="422171" algn="l" defTabSz="844343" rtl="0" eaLnBrk="1" latinLnBrk="0" hangingPunct="1">
        <a:defRPr kumimoji="1" sz="1662" kern="1200">
          <a:solidFill>
            <a:schemeClr val="tx1"/>
          </a:solidFill>
          <a:latin typeface="+mn-lt"/>
          <a:ea typeface="+mn-ea"/>
          <a:cs typeface="+mn-cs"/>
        </a:defRPr>
      </a:lvl2pPr>
      <a:lvl3pPr marL="844343" algn="l" defTabSz="844343" rtl="0" eaLnBrk="1" latinLnBrk="0" hangingPunct="1">
        <a:defRPr kumimoji="1" sz="1662" kern="1200">
          <a:solidFill>
            <a:schemeClr val="tx1"/>
          </a:solidFill>
          <a:latin typeface="+mn-lt"/>
          <a:ea typeface="+mn-ea"/>
          <a:cs typeface="+mn-cs"/>
        </a:defRPr>
      </a:lvl3pPr>
      <a:lvl4pPr marL="1266514" algn="l" defTabSz="844343" rtl="0" eaLnBrk="1" latinLnBrk="0" hangingPunct="1">
        <a:defRPr kumimoji="1" sz="1662" kern="1200">
          <a:solidFill>
            <a:schemeClr val="tx1"/>
          </a:solidFill>
          <a:latin typeface="+mn-lt"/>
          <a:ea typeface="+mn-ea"/>
          <a:cs typeface="+mn-cs"/>
        </a:defRPr>
      </a:lvl4pPr>
      <a:lvl5pPr marL="1688686" algn="l" defTabSz="844343" rtl="0" eaLnBrk="1" latinLnBrk="0" hangingPunct="1">
        <a:defRPr kumimoji="1" sz="1662" kern="1200">
          <a:solidFill>
            <a:schemeClr val="tx1"/>
          </a:solidFill>
          <a:latin typeface="+mn-lt"/>
          <a:ea typeface="+mn-ea"/>
          <a:cs typeface="+mn-cs"/>
        </a:defRPr>
      </a:lvl5pPr>
      <a:lvl6pPr marL="2110857" algn="l" defTabSz="844343" rtl="0" eaLnBrk="1" latinLnBrk="0" hangingPunct="1">
        <a:defRPr kumimoji="1" sz="1662" kern="1200">
          <a:solidFill>
            <a:schemeClr val="tx1"/>
          </a:solidFill>
          <a:latin typeface="+mn-lt"/>
          <a:ea typeface="+mn-ea"/>
          <a:cs typeface="+mn-cs"/>
        </a:defRPr>
      </a:lvl6pPr>
      <a:lvl7pPr marL="2533029" algn="l" defTabSz="844343" rtl="0" eaLnBrk="1" latinLnBrk="0" hangingPunct="1">
        <a:defRPr kumimoji="1" sz="1662" kern="1200">
          <a:solidFill>
            <a:schemeClr val="tx1"/>
          </a:solidFill>
          <a:latin typeface="+mn-lt"/>
          <a:ea typeface="+mn-ea"/>
          <a:cs typeface="+mn-cs"/>
        </a:defRPr>
      </a:lvl7pPr>
      <a:lvl8pPr marL="2955200" algn="l" defTabSz="844343" rtl="0" eaLnBrk="1" latinLnBrk="0" hangingPunct="1">
        <a:defRPr kumimoji="1" sz="1662" kern="1200">
          <a:solidFill>
            <a:schemeClr val="tx1"/>
          </a:solidFill>
          <a:latin typeface="+mn-lt"/>
          <a:ea typeface="+mn-ea"/>
          <a:cs typeface="+mn-cs"/>
        </a:defRPr>
      </a:lvl8pPr>
      <a:lvl9pPr marL="3377372" algn="l" defTabSz="844343" rtl="0" eaLnBrk="1" latinLnBrk="0" hangingPunct="1">
        <a:defRPr kumimoji="1"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4" name="Rectangle 30"/>
          <p:cNvSpPr>
            <a:spLocks noChangeArrowheads="1"/>
          </p:cNvSpPr>
          <p:nvPr userDrawn="1"/>
        </p:nvSpPr>
        <p:spPr bwMode="auto">
          <a:xfrm>
            <a:off x="0" y="6705600"/>
            <a:ext cx="12192000" cy="152400"/>
          </a:xfrm>
          <a:prstGeom prst="rect">
            <a:avLst/>
          </a:prstGeom>
          <a:gradFill rotWithShape="0">
            <a:gsLst>
              <a:gs pos="0">
                <a:srgbClr val="006CB8"/>
              </a:gs>
              <a:gs pos="100000">
                <a:srgbClr val="009900">
                  <a:gamma/>
                  <a:tint val="0"/>
                  <a:invGamma/>
                </a:srgbClr>
              </a:gs>
            </a:gsLst>
            <a:lin ang="0" scaled="1"/>
          </a:gradFill>
          <a:ln>
            <a:noFill/>
          </a:ln>
          <a:effectLst/>
        </p:spPr>
        <p:txBody>
          <a:bodyPr wrap="none" anchor="ctr"/>
          <a:lstStyle/>
          <a:p>
            <a:endParaRPr lang="ja-JP" altLang="en-US" sz="1800"/>
          </a:p>
        </p:txBody>
      </p:sp>
      <p:sp>
        <p:nvSpPr>
          <p:cNvPr id="1053" name="Rectangle 29"/>
          <p:cNvSpPr>
            <a:spLocks noChangeArrowheads="1"/>
          </p:cNvSpPr>
          <p:nvPr userDrawn="1"/>
        </p:nvSpPr>
        <p:spPr bwMode="auto">
          <a:xfrm>
            <a:off x="0" y="-96838"/>
            <a:ext cx="12192000" cy="139700"/>
          </a:xfrm>
          <a:prstGeom prst="rect">
            <a:avLst/>
          </a:prstGeom>
          <a:gradFill rotWithShape="1">
            <a:gsLst>
              <a:gs pos="0">
                <a:srgbClr val="FFFFFF"/>
              </a:gs>
              <a:gs pos="100000">
                <a:srgbClr val="006CB8"/>
              </a:gs>
            </a:gsLst>
            <a:lin ang="0" scaled="1"/>
          </a:gradFill>
          <a:ln>
            <a:noFill/>
          </a:ln>
          <a:effectLst/>
        </p:spPr>
        <p:txBody>
          <a:bodyPr wrap="none" anchor="ctr"/>
          <a:lstStyle/>
          <a:p>
            <a:endParaRPr lang="ja-JP" altLang="en-US" sz="1800"/>
          </a:p>
        </p:txBody>
      </p:sp>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914400" y="1981201"/>
            <a:ext cx="109474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0" y="6534150"/>
            <a:ext cx="6502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Franklin Gothic Medium" panose="020B0603020102020204" pitchFamily="34" charset="0"/>
              </a:defRPr>
            </a:lvl1pPr>
          </a:lstStyle>
          <a:p>
            <a:endParaRPr lang="en-US" altLang="ja-JP" dirty="0"/>
          </a:p>
        </p:txBody>
      </p:sp>
      <p:sp>
        <p:nvSpPr>
          <p:cNvPr id="1032" name="Text Box 8"/>
          <p:cNvSpPr txBox="1">
            <a:spLocks noChangeArrowheads="1"/>
          </p:cNvSpPr>
          <p:nvPr userDrawn="1"/>
        </p:nvSpPr>
        <p:spPr bwMode="auto">
          <a:xfrm>
            <a:off x="9224434" y="6297613"/>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1600"/>
          </a:p>
        </p:txBody>
      </p:sp>
      <p:sp>
        <p:nvSpPr>
          <p:cNvPr id="1058" name="Rectangle 34"/>
          <p:cNvSpPr>
            <a:spLocks noGrp="1" noChangeArrowheads="1"/>
          </p:cNvSpPr>
          <p:nvPr>
            <p:ph type="sldNum" sz="quarter" idx="4"/>
          </p:nvPr>
        </p:nvSpPr>
        <p:spPr bwMode="auto">
          <a:xfrm>
            <a:off x="9347200" y="638175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Franklin Gothic Medium" panose="020B0603020102020204" pitchFamily="34" charset="0"/>
              </a:defRPr>
            </a:lvl1pPr>
          </a:lstStyle>
          <a:p>
            <a:fld id="{1A4280D3-8332-4ED9-BC79-4EC108668029}" type="slidenum">
              <a:rPr lang="en-US" altLang="ja-JP"/>
              <a:pPr/>
              <a:t>‹#›</a:t>
            </a:fld>
            <a:endParaRPr lang="en-US" altLang="ja-JP"/>
          </a:p>
        </p:txBody>
      </p:sp>
      <p:grpSp>
        <p:nvGrpSpPr>
          <p:cNvPr id="10" name="グループ化 9">
            <a:extLst>
              <a:ext uri="{FF2B5EF4-FFF2-40B4-BE49-F238E27FC236}">
                <a16:creationId xmlns:a16="http://schemas.microsoft.com/office/drawing/2014/main" xmlns="" id="{E1840BA1-F51E-4BA5-BC8E-03BC3A42E2E5}"/>
              </a:ext>
            </a:extLst>
          </p:cNvPr>
          <p:cNvGrpSpPr/>
          <p:nvPr userDrawn="1"/>
        </p:nvGrpSpPr>
        <p:grpSpPr>
          <a:xfrm>
            <a:off x="288829" y="42863"/>
            <a:ext cx="3665586" cy="600074"/>
            <a:chOff x="288829" y="42863"/>
            <a:chExt cx="3665586" cy="600074"/>
          </a:xfrm>
        </p:grpSpPr>
        <p:pic>
          <p:nvPicPr>
            <p:cNvPr id="11" name="図 10">
              <a:extLst>
                <a:ext uri="{FF2B5EF4-FFF2-40B4-BE49-F238E27FC236}">
                  <a16:creationId xmlns:a16="http://schemas.microsoft.com/office/drawing/2014/main" xmlns="" id="{5FA830F7-0D98-4296-A566-7713168A4ACE}"/>
                </a:ext>
              </a:extLst>
            </p:cNvPr>
            <p:cNvPicPr>
              <a:picLocks noChangeAspect="1"/>
            </p:cNvPicPr>
            <p:nvPr userDrawn="1"/>
          </p:nvPicPr>
          <p:blipFill rotWithShape="1">
            <a:blip r:embed="rId18" cstate="email">
              <a:extLst>
                <a:ext uri="{28A0092B-C50C-407E-A947-70E740481C1C}">
                  <a14:useLocalDpi xmlns:a14="http://schemas.microsoft.com/office/drawing/2010/main"/>
                </a:ext>
              </a:extLst>
            </a:blip>
            <a:srcRect t="1" r="84000" b="-18623"/>
            <a:stretch/>
          </p:blipFill>
          <p:spPr>
            <a:xfrm>
              <a:off x="288829" y="42863"/>
              <a:ext cx="558799" cy="600074"/>
            </a:xfrm>
            <a:prstGeom prst="rect">
              <a:avLst/>
            </a:prstGeom>
          </p:spPr>
        </p:pic>
        <p:sp>
          <p:nvSpPr>
            <p:cNvPr id="12" name="テキスト ボックス 11">
              <a:extLst>
                <a:ext uri="{FF2B5EF4-FFF2-40B4-BE49-F238E27FC236}">
                  <a16:creationId xmlns:a16="http://schemas.microsoft.com/office/drawing/2014/main" xmlns="" id="{42417F31-9239-440A-8E8A-CE8F06ED9E11}"/>
                </a:ext>
              </a:extLst>
            </p:cNvPr>
            <p:cNvSpPr txBox="1"/>
            <p:nvPr userDrawn="1"/>
          </p:nvSpPr>
          <p:spPr>
            <a:xfrm>
              <a:off x="791529" y="276010"/>
              <a:ext cx="3102131" cy="307777"/>
            </a:xfrm>
            <a:prstGeom prst="rect">
              <a:avLst/>
            </a:prstGeom>
            <a:noFill/>
          </p:spPr>
          <p:txBody>
            <a:bodyPr wrap="none" rtlCol="0">
              <a:spAutoFit/>
            </a:bodyPr>
            <a:lstStyle/>
            <a:p>
              <a:r>
                <a:rPr kumimoji="1" lang="ja-JP" altLang="en-US" sz="1400" dirty="0">
                  <a:solidFill>
                    <a:schemeClr val="bg2">
                      <a:lumMod val="75000"/>
                    </a:schemeClr>
                  </a:solidFill>
                  <a:latin typeface="HGS創英角ｺﾞｼｯｸUB" panose="020B0900000000000000" pitchFamily="50" charset="-128"/>
                  <a:ea typeface="HGS創英角ｺﾞｼｯｸUB" panose="020B0900000000000000" pitchFamily="50" charset="-128"/>
                </a:rPr>
                <a:t>公益財団法人 日本医療機能評価機構</a:t>
              </a:r>
            </a:p>
          </p:txBody>
        </p:sp>
        <p:sp>
          <p:nvSpPr>
            <p:cNvPr id="13" name="テキスト ボックス 12">
              <a:extLst>
                <a:ext uri="{FF2B5EF4-FFF2-40B4-BE49-F238E27FC236}">
                  <a16:creationId xmlns:a16="http://schemas.microsoft.com/office/drawing/2014/main" xmlns="" id="{492223EE-0B4A-41B9-B3D3-5CFF2C552525}"/>
                </a:ext>
              </a:extLst>
            </p:cNvPr>
            <p:cNvSpPr txBox="1"/>
            <p:nvPr userDrawn="1"/>
          </p:nvSpPr>
          <p:spPr>
            <a:xfrm>
              <a:off x="797782" y="43924"/>
              <a:ext cx="3156633" cy="307777"/>
            </a:xfrm>
            <a:prstGeom prst="rect">
              <a:avLst/>
            </a:prstGeom>
            <a:noFill/>
          </p:spPr>
          <p:txBody>
            <a:bodyPr wrap="none" rtlCol="0">
              <a:spAutoFit/>
            </a:bodyPr>
            <a:lstStyle/>
            <a:p>
              <a:r>
                <a:rPr kumimoji="1" lang="en-US" altLang="ja-JP" sz="1400" b="1" strike="noStrike" dirty="0">
                  <a:solidFill>
                    <a:srgbClr val="0070C0"/>
                  </a:solidFill>
                  <a:latin typeface="HGS創英角ｺﾞｼｯｸUB" panose="020B0900000000000000" pitchFamily="50" charset="-128"/>
                  <a:ea typeface="HGS創英角ｺﾞｼｯｸUB" panose="020B0900000000000000" pitchFamily="50" charset="-128"/>
                </a:rPr>
                <a:t>Japan Council for Quality Health Care</a:t>
              </a:r>
              <a:endParaRPr kumimoji="1" lang="ja-JP" altLang="en-US" sz="1400" b="1" strike="noStrike" dirty="0">
                <a:solidFill>
                  <a:srgbClr val="0070C0"/>
                </a:solidFill>
                <a:latin typeface="HGS創英角ｺﾞｼｯｸUB" panose="020B0900000000000000" pitchFamily="50" charset="-128"/>
                <a:ea typeface="HGS創英角ｺﾞｼｯｸUB" panose="020B0900000000000000" pitchFamily="50" charset="-128"/>
              </a:endParaRPr>
            </a:p>
          </p:txBody>
        </p:sp>
      </p:grpSp>
    </p:spTree>
    <p:extLst>
      <p:ext uri="{BB962C8B-B14F-4D97-AF65-F5344CB8AC3E}">
        <p14:creationId xmlns:p14="http://schemas.microsoft.com/office/powerpoint/2010/main" val="627745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hf sldNum="0" hdr="0" ftr="0" dt="0"/>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p:titleStyle>
    <p:bodyStyle>
      <a:lvl1pPr marL="342900" indent="-342900" algn="l" rtl="0" fontAlgn="base">
        <a:spcBef>
          <a:spcPct val="20000"/>
        </a:spcBef>
        <a:spcAft>
          <a:spcPct val="0"/>
        </a:spcAft>
        <a:buClr>
          <a:srgbClr val="006CB8"/>
        </a:buClr>
        <a:buFont typeface="Wingdings" panose="05000000000000000000" pitchFamily="2" charset="2"/>
        <a:buChar char="n"/>
        <a:defRPr kumimoji="1" sz="3200" kern="1200">
          <a:solidFill>
            <a:schemeClr val="tx1"/>
          </a:solidFill>
          <a:latin typeface="+mn-lt"/>
          <a:ea typeface="+mn-ea"/>
          <a:cs typeface="+mn-cs"/>
        </a:defRPr>
      </a:lvl1pPr>
      <a:lvl2pPr marL="742950" indent="-285750" algn="l" rtl="0" fontAlgn="base">
        <a:spcBef>
          <a:spcPct val="20000"/>
        </a:spcBef>
        <a:spcAft>
          <a:spcPct val="0"/>
        </a:spcAft>
        <a:buClr>
          <a:srgbClr val="006CB8"/>
        </a:buClr>
        <a:buFont typeface="Wingdings" panose="05000000000000000000" pitchFamily="2" charset="2"/>
        <a:buChar char="p"/>
        <a:defRPr kumimoji="1" sz="2800" kern="1200">
          <a:solidFill>
            <a:schemeClr val="tx1"/>
          </a:solidFill>
          <a:latin typeface="+mn-lt"/>
          <a:ea typeface="+mn-ea"/>
          <a:cs typeface="+mn-cs"/>
        </a:defRPr>
      </a:lvl2pPr>
      <a:lvl3pPr marL="1143000" indent="-228600" algn="l" rtl="0" fontAlgn="base">
        <a:spcBef>
          <a:spcPct val="20000"/>
        </a:spcBef>
        <a:spcAft>
          <a:spcPct val="0"/>
        </a:spcAft>
        <a:buClr>
          <a:srgbClr val="006CB8"/>
        </a:buClr>
        <a:buFont typeface="Wingdings" panose="05000000000000000000" pitchFamily="2" charset="2"/>
        <a:buChar char="Ø"/>
        <a:defRPr kumimoji="1" sz="2400" kern="1200">
          <a:solidFill>
            <a:schemeClr val="tx1"/>
          </a:solidFill>
          <a:latin typeface="+mn-lt"/>
          <a:ea typeface="+mn-ea"/>
          <a:cs typeface="+mn-cs"/>
        </a:defRPr>
      </a:lvl3pPr>
      <a:lvl4pPr marL="1600200" indent="-228600" algn="l" rtl="0" fontAlgn="base">
        <a:spcBef>
          <a:spcPct val="20000"/>
        </a:spcBef>
        <a:spcAft>
          <a:spcPct val="0"/>
        </a:spcAft>
        <a:buClr>
          <a:srgbClr val="006CB8"/>
        </a:buClr>
        <a:buFont typeface="Wingdings" panose="05000000000000000000" pitchFamily="2" charset="2"/>
        <a:buChar char="ü"/>
        <a:defRPr kumimoji="1" sz="2000" kern="1200">
          <a:solidFill>
            <a:schemeClr val="tx1"/>
          </a:solidFill>
          <a:latin typeface="+mn-lt"/>
          <a:ea typeface="+mn-ea"/>
          <a:cs typeface="+mn-cs"/>
        </a:defRPr>
      </a:lvl4pPr>
      <a:lvl5pPr marL="2057400" indent="-228600" algn="l" rtl="0" fontAlgn="base">
        <a:spcBef>
          <a:spcPct val="20000"/>
        </a:spcBef>
        <a:spcAft>
          <a:spcPct val="0"/>
        </a:spcAft>
        <a:buClr>
          <a:srgbClr val="006CB8"/>
        </a:buClr>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16:creationId xmlns:a16="http://schemas.microsoft.com/office/drawing/2014/main" xmlns="" id="{A66F5D14-B920-4EF9-8692-B75A55EDD9F5}"/>
              </a:ext>
            </a:extLst>
          </p:cNvPr>
          <p:cNvSpPr>
            <a:spLocks noChangeArrowheads="1"/>
          </p:cNvSpPr>
          <p:nvPr userDrawn="1"/>
        </p:nvSpPr>
        <p:spPr bwMode="auto">
          <a:xfrm>
            <a:off x="3352800" y="6400800"/>
            <a:ext cx="8839200" cy="457200"/>
          </a:xfrm>
          <a:prstGeom prst="rect">
            <a:avLst/>
          </a:prstGeom>
          <a:solidFill>
            <a:schemeClr val="bg2"/>
          </a:solidFill>
          <a:ln w="9525">
            <a:noFill/>
            <a:miter lim="800000"/>
            <a:headEnd/>
            <a:tailEnd/>
          </a:ln>
        </p:spPr>
        <p:txBody>
          <a:bodyPr wrap="none" anchor="ctr"/>
          <a:lstStyle/>
          <a:p>
            <a:pPr>
              <a:defRPr/>
            </a:pPr>
            <a:endParaRPr lang="ja-JP" altLang="en-US" sz="1800"/>
          </a:p>
        </p:txBody>
      </p:sp>
      <p:sp>
        <p:nvSpPr>
          <p:cNvPr id="1027" name="Rectangle 31">
            <a:extLst>
              <a:ext uri="{FF2B5EF4-FFF2-40B4-BE49-F238E27FC236}">
                <a16:creationId xmlns:a16="http://schemas.microsoft.com/office/drawing/2014/main" xmlns="" id="{6E8A6B50-1319-4AC8-92D6-2609C9B9BA14}"/>
              </a:ext>
            </a:extLst>
          </p:cNvPr>
          <p:cNvSpPr>
            <a:spLocks noChangeArrowheads="1"/>
          </p:cNvSpPr>
          <p:nvPr userDrawn="1"/>
        </p:nvSpPr>
        <p:spPr bwMode="auto">
          <a:xfrm>
            <a:off x="0" y="6400800"/>
            <a:ext cx="3352800" cy="457200"/>
          </a:xfrm>
          <a:prstGeom prst="rect">
            <a:avLst/>
          </a:prstGeom>
          <a:solidFill>
            <a:srgbClr val="6E002A"/>
          </a:solidFill>
          <a:ln w="9525">
            <a:noFill/>
            <a:miter lim="800000"/>
            <a:headEnd/>
            <a:tailEnd/>
          </a:ln>
        </p:spPr>
        <p:txBody>
          <a:bodyPr wrap="none" anchor="ctr"/>
          <a:lstStyle/>
          <a:p>
            <a:pPr>
              <a:defRPr/>
            </a:pPr>
            <a:endParaRPr lang="ja-JP" altLang="en-US" sz="1800"/>
          </a:p>
        </p:txBody>
      </p:sp>
      <p:sp>
        <p:nvSpPr>
          <p:cNvPr id="1028" name="Rectangle 2">
            <a:extLst>
              <a:ext uri="{FF2B5EF4-FFF2-40B4-BE49-F238E27FC236}">
                <a16:creationId xmlns:a16="http://schemas.microsoft.com/office/drawing/2014/main" xmlns="" id="{9BB23E03-6C5C-4133-9A72-D2D1AFBD6904}"/>
              </a:ext>
            </a:extLst>
          </p:cNvPr>
          <p:cNvSpPr>
            <a:spLocks noGrp="1" noChangeArrowheads="1"/>
          </p:cNvSpPr>
          <p:nvPr>
            <p:ph type="title"/>
          </p:nvPr>
        </p:nvSpPr>
        <p:spPr bwMode="auto">
          <a:xfrm>
            <a:off x="609600" y="495300"/>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9" name="Rectangle 3">
            <a:extLst>
              <a:ext uri="{FF2B5EF4-FFF2-40B4-BE49-F238E27FC236}">
                <a16:creationId xmlns:a16="http://schemas.microsoft.com/office/drawing/2014/main" xmlns="" id="{C24933C4-CD52-49FB-BE80-A2160A290060}"/>
              </a:ext>
            </a:extLst>
          </p:cNvPr>
          <p:cNvSpPr>
            <a:spLocks noGrp="1" noChangeArrowheads="1"/>
          </p:cNvSpPr>
          <p:nvPr>
            <p:ph type="body" idx="1"/>
          </p:nvPr>
        </p:nvSpPr>
        <p:spPr bwMode="auto">
          <a:xfrm>
            <a:off x="609600" y="1257300"/>
            <a:ext cx="109728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30" name="Rectangle 6">
            <a:extLst>
              <a:ext uri="{FF2B5EF4-FFF2-40B4-BE49-F238E27FC236}">
                <a16:creationId xmlns:a16="http://schemas.microsoft.com/office/drawing/2014/main" xmlns="" id="{D765CB6E-4FAA-4509-A478-4AB6525AA53E}"/>
              </a:ext>
            </a:extLst>
          </p:cNvPr>
          <p:cNvSpPr>
            <a:spLocks noGrp="1" noChangeArrowheads="1"/>
          </p:cNvSpPr>
          <p:nvPr>
            <p:ph type="sldNum" sz="quarter" idx="4"/>
          </p:nvPr>
        </p:nvSpPr>
        <p:spPr bwMode="auto">
          <a:xfrm>
            <a:off x="11074400" y="6457951"/>
            <a:ext cx="812800" cy="35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1F1F1F"/>
                </a:solidFill>
              </a:defRPr>
            </a:lvl1pPr>
          </a:lstStyle>
          <a:p>
            <a:fld id="{C3A61EB3-CEE1-46DB-ACBD-B07E41C18CFD}" type="slidenum">
              <a:rPr lang="en-US" altLang="ja-JP"/>
              <a:pPr/>
              <a:t>‹#›</a:t>
            </a:fld>
            <a:endParaRPr lang="en-US" altLang="ja-JP"/>
          </a:p>
        </p:txBody>
      </p:sp>
      <p:sp>
        <p:nvSpPr>
          <p:cNvPr id="1058" name="Rectangle 34">
            <a:extLst>
              <a:ext uri="{FF2B5EF4-FFF2-40B4-BE49-F238E27FC236}">
                <a16:creationId xmlns:a16="http://schemas.microsoft.com/office/drawing/2014/main" xmlns="" id="{248A53B1-B108-4D86-BDFF-87CE0F9ECC8D}"/>
              </a:ext>
            </a:extLst>
          </p:cNvPr>
          <p:cNvSpPr>
            <a:spLocks noGrp="1" noChangeArrowheads="1"/>
          </p:cNvSpPr>
          <p:nvPr>
            <p:ph type="ftr" sz="quarter" idx="3"/>
          </p:nvPr>
        </p:nvSpPr>
        <p:spPr bwMode="auto">
          <a:xfrm>
            <a:off x="3657600" y="6519864"/>
            <a:ext cx="7112000" cy="325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000">
                <a:solidFill>
                  <a:schemeClr val="bg1"/>
                </a:solidFill>
                <a:latin typeface="Arial" pitchFamily="-1" charset="0"/>
                <a:ea typeface="ＭＳ Ｐゴシック" pitchFamily="-1" charset="-128"/>
                <a:cs typeface="ＭＳ Ｐゴシック" pitchFamily="-1" charset="-128"/>
              </a:defRPr>
            </a:lvl1pPr>
          </a:lstStyle>
          <a:p>
            <a:pPr>
              <a:defRPr/>
            </a:pPr>
            <a:r>
              <a:rPr lang="en-US" altLang="ja-JP"/>
              <a:t>Kyushu University UI project  </a:t>
            </a:r>
            <a:r>
              <a:rPr lang="en-US" altLang="ja-JP" err="1"/>
              <a:t>Kyudai</a:t>
            </a:r>
            <a:r>
              <a:rPr lang="en-US" altLang="ja-JP"/>
              <a:t> Taro,2007</a:t>
            </a:r>
          </a:p>
        </p:txBody>
      </p:sp>
      <p:pic>
        <p:nvPicPr>
          <p:cNvPr id="1032" name="図 8" descr="九大ロゴ3.png">
            <a:extLst>
              <a:ext uri="{FF2B5EF4-FFF2-40B4-BE49-F238E27FC236}">
                <a16:creationId xmlns:a16="http://schemas.microsoft.com/office/drawing/2014/main" xmlns="" id="{D1F32F15-9C6B-45EB-821B-EE5C034386F6}"/>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219200" y="5257801"/>
            <a:ext cx="30480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図 11" descr="九大ロゴ3.png">
            <a:extLst>
              <a:ext uri="{FF2B5EF4-FFF2-40B4-BE49-F238E27FC236}">
                <a16:creationId xmlns:a16="http://schemas.microsoft.com/office/drawing/2014/main" xmlns="" id="{3A30EED2-7829-4EBF-9DEB-73FBC7919982}"/>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203201" y="6494462"/>
            <a:ext cx="20764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708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0" fontAlgn="base" hangingPunct="0">
        <a:spcBef>
          <a:spcPct val="0"/>
        </a:spcBef>
        <a:spcAft>
          <a:spcPct val="0"/>
        </a:spcAft>
        <a:defRPr kumimoji="1" sz="3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5pPr>
      <a:lvl6pPr marL="457200" algn="l" rtl="0" fontAlgn="base">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kumimoji="1" sz="32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defRPr kumimoji="1"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0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F30D9-5EB8-4058-9CBE-E772F9B5013F}" type="datetimeFigureOut">
              <a:rPr kumimoji="1" lang="ja-JP" altLang="en-US" smtClean="0"/>
              <a:t>2021/3/30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B6B33-28CB-4469-B597-ABC7468FE9E7}" type="slidenum">
              <a:rPr kumimoji="1" lang="ja-JP" altLang="en-US" smtClean="0"/>
              <a:t>‹#›</a:t>
            </a:fld>
            <a:endParaRPr kumimoji="1" lang="ja-JP" altLang="en-US"/>
          </a:p>
        </p:txBody>
      </p:sp>
    </p:spTree>
    <p:extLst>
      <p:ext uri="{BB962C8B-B14F-4D97-AF65-F5344CB8AC3E}">
        <p14:creationId xmlns:p14="http://schemas.microsoft.com/office/powerpoint/2010/main" val="1744486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gif"/><Relationship Id="rId7" Type="http://schemas.openxmlformats.org/officeDocument/2006/relationships/image" Target="../media/image48.emf"/><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9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6.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7.xml"/><Relationship Id="rId7" Type="http://schemas.openxmlformats.org/officeDocument/2006/relationships/chart" Target="../charts/chart1.xml"/><Relationship Id="rId2" Type="http://schemas.openxmlformats.org/officeDocument/2006/relationships/slideLayout" Target="../slideLayouts/slideLayout92.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package" Target="../embeddings/Microsoft_Excel_Worksheet1.xlsx"/><Relationship Id="rId4" Type="http://schemas.openxmlformats.org/officeDocument/2006/relationships/oleObject" Target="../embeddings/oleObject1.bin"/><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2.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525314" y="3058968"/>
            <a:ext cx="11453091" cy="3477875"/>
          </a:xfrm>
          <a:prstGeom prst="rect">
            <a:avLst/>
          </a:prstGeom>
        </p:spPr>
        <p:txBody>
          <a:bodyPr wrap="square">
            <a:spAutoFit/>
          </a:bodyPr>
          <a:lstStyle/>
          <a:p>
            <a:pPr>
              <a:spcAft>
                <a:spcPts val="600"/>
              </a:spcAft>
            </a:pPr>
            <a:r>
              <a:rPr lang="mn-MN" altLang="ja-JP" sz="3200" b="1" dirty="0">
                <a:solidFill>
                  <a:schemeClr val="bg1"/>
                </a:solidFill>
                <a:latin typeface="Times New Roman" panose="02020603050405020304" pitchFamily="18" charset="0"/>
                <a:cs typeface="Times New Roman" panose="02020603050405020304" pitchFamily="18" charset="0"/>
              </a:rPr>
              <a:t>Шин Уширо </a:t>
            </a:r>
            <a:r>
              <a:rPr lang="ja-JP" altLang="en-US" sz="3200" b="1" dirty="0">
                <a:solidFill>
                  <a:schemeClr val="bg1"/>
                </a:solidFill>
                <a:latin typeface="Times New Roman" panose="02020603050405020304" pitchFamily="18" charset="0"/>
                <a:cs typeface="Times New Roman" panose="02020603050405020304" pitchFamily="18" charset="0"/>
              </a:rPr>
              <a:t> </a:t>
            </a:r>
            <a:r>
              <a:rPr lang="en-US" altLang="ja-JP" sz="3200" b="1" dirty="0">
                <a:solidFill>
                  <a:schemeClr val="bg1"/>
                </a:solidFill>
                <a:latin typeface="Times New Roman" panose="02020603050405020304" pitchFamily="18" charset="0"/>
                <a:cs typeface="Times New Roman" panose="02020603050405020304" pitchFamily="18" charset="0"/>
              </a:rPr>
              <a:t>M.D., PhD. </a:t>
            </a:r>
            <a:r>
              <a:rPr lang="en-US" altLang="ja-JP" sz="3200" b="1" baseline="30000" dirty="0">
                <a:solidFill>
                  <a:schemeClr val="bg1"/>
                </a:solidFill>
                <a:latin typeface="Times New Roman" panose="02020603050405020304" pitchFamily="18" charset="0"/>
                <a:cs typeface="Times New Roman" panose="02020603050405020304" pitchFamily="18" charset="0"/>
              </a:rPr>
              <a:t>1-4</a:t>
            </a:r>
          </a:p>
          <a:p>
            <a:pPr marL="809625" indent="-447675">
              <a:spcAft>
                <a:spcPts val="600"/>
              </a:spcAft>
              <a:buFont typeface="+mj-lt"/>
              <a:buAutoNum type="arabicPeriod"/>
              <a:tabLst>
                <a:tab pos="895350" algn="l"/>
              </a:tabLst>
            </a:pPr>
            <a:r>
              <a:rPr lang="mn-MN" altLang="ja-JP" sz="2800" b="1" dirty="0">
                <a:solidFill>
                  <a:schemeClr val="bg1"/>
                </a:solidFill>
                <a:latin typeface="Times New Roman" panose="02020603050405020304" pitchFamily="18" charset="0"/>
                <a:cs typeface="Times New Roman" panose="02020603050405020304" pitchFamily="18" charset="0"/>
              </a:rPr>
              <a:t>Япон улсын Эрүүл мэндийн тусламж, үйлчилгээний Чанарын  зөвлөх</a:t>
            </a:r>
            <a:r>
              <a:rPr lang="ja-JP" altLang="en-US" sz="2800" b="1" dirty="0">
                <a:solidFill>
                  <a:schemeClr val="bg1"/>
                </a:solidFill>
                <a:latin typeface="Times New Roman" panose="02020603050405020304" pitchFamily="18" charset="0"/>
                <a:cs typeface="Times New Roman" panose="02020603050405020304" pitchFamily="18" charset="0"/>
              </a:rPr>
              <a:t>（</a:t>
            </a:r>
            <a:r>
              <a:rPr lang="en-US" altLang="ja-JP" sz="2800" b="1" dirty="0">
                <a:solidFill>
                  <a:schemeClr val="bg1"/>
                </a:solidFill>
                <a:latin typeface="Times New Roman" panose="02020603050405020304" pitchFamily="18" charset="0"/>
                <a:cs typeface="Times New Roman" panose="02020603050405020304" pitchFamily="18" charset="0"/>
              </a:rPr>
              <a:t>JQ</a:t>
            </a:r>
            <a:r>
              <a:rPr lang="ja-JP" altLang="en-US" sz="2800" b="1" dirty="0">
                <a:solidFill>
                  <a:schemeClr val="bg1"/>
                </a:solidFill>
                <a:latin typeface="Times New Roman" panose="02020603050405020304" pitchFamily="18" charset="0"/>
                <a:cs typeface="Times New Roman" panose="02020603050405020304" pitchFamily="18" charset="0"/>
              </a:rPr>
              <a:t>）</a:t>
            </a:r>
            <a:endParaRPr lang="en-US" altLang="ja-JP" sz="2800" b="1" dirty="0">
              <a:solidFill>
                <a:schemeClr val="bg1"/>
              </a:solidFill>
              <a:latin typeface="Times New Roman" panose="02020603050405020304" pitchFamily="18" charset="0"/>
              <a:cs typeface="Times New Roman" panose="02020603050405020304" pitchFamily="18" charset="0"/>
            </a:endParaRPr>
          </a:p>
          <a:p>
            <a:pPr marL="809625" indent="-447675">
              <a:spcAft>
                <a:spcPts val="600"/>
              </a:spcAft>
              <a:buFont typeface="+mj-lt"/>
              <a:buAutoNum type="arabicPeriod"/>
              <a:tabLst>
                <a:tab pos="895350" algn="l"/>
              </a:tabLst>
            </a:pPr>
            <a:r>
              <a:rPr lang="mn-MN" altLang="ja-JP" sz="2800" b="1" dirty="0">
                <a:solidFill>
                  <a:schemeClr val="bg1"/>
                </a:solidFill>
                <a:latin typeface="Times New Roman" panose="02020603050405020304" pitchFamily="18" charset="0"/>
                <a:cs typeface="Times New Roman" panose="02020603050405020304" pitchFamily="18" charset="0"/>
              </a:rPr>
              <a:t>Олон улсын Эрүүл мэндийн тусламж үйлчилгээний чанарын холбоо</a:t>
            </a:r>
            <a:r>
              <a:rPr lang="en-US" altLang="ja-JP" sz="2800" b="1" dirty="0">
                <a:solidFill>
                  <a:schemeClr val="bg1"/>
                </a:solidFill>
                <a:latin typeface="Times New Roman" panose="02020603050405020304" pitchFamily="18" charset="0"/>
                <a:cs typeface="Times New Roman" panose="02020603050405020304" pitchFamily="18" charset="0"/>
              </a:rPr>
              <a:t> (</a:t>
            </a:r>
            <a:r>
              <a:rPr lang="en-US" altLang="ja-JP" sz="2800" b="1" dirty="0" err="1">
                <a:solidFill>
                  <a:schemeClr val="bg1"/>
                </a:solidFill>
                <a:latin typeface="Times New Roman" panose="02020603050405020304" pitchFamily="18" charset="0"/>
                <a:cs typeface="Times New Roman" panose="02020603050405020304" pitchFamily="18" charset="0"/>
              </a:rPr>
              <a:t>ISQua</a:t>
            </a:r>
            <a:r>
              <a:rPr lang="en-US" altLang="ja-JP" sz="2800" b="1" dirty="0">
                <a:solidFill>
                  <a:schemeClr val="bg1"/>
                </a:solidFill>
                <a:latin typeface="Times New Roman" panose="02020603050405020304" pitchFamily="18" charset="0"/>
                <a:cs typeface="Times New Roman" panose="02020603050405020304" pitchFamily="18" charset="0"/>
              </a:rPr>
              <a:t>)</a:t>
            </a:r>
          </a:p>
          <a:p>
            <a:pPr marL="809625" indent="-447675">
              <a:spcAft>
                <a:spcPts val="600"/>
              </a:spcAft>
              <a:buFont typeface="+mj-lt"/>
              <a:buAutoNum type="arabicPeriod"/>
              <a:tabLst>
                <a:tab pos="895350" algn="l"/>
              </a:tabLst>
            </a:pPr>
            <a:r>
              <a:rPr lang="mn-MN" altLang="ja-JP" sz="2800" b="1" dirty="0">
                <a:solidFill>
                  <a:schemeClr val="bg1"/>
                </a:solidFill>
                <a:latin typeface="Times New Roman" panose="02020603050405020304" pitchFamily="18" charset="0"/>
                <a:cs typeface="Times New Roman" panose="02020603050405020304" pitchFamily="18" charset="0"/>
              </a:rPr>
              <a:t>Кюушю Их Сургуулийн эмнэлэг</a:t>
            </a:r>
            <a:endParaRPr lang="en-US" altLang="ja-JP" sz="2800" b="1" dirty="0">
              <a:solidFill>
                <a:schemeClr val="bg1"/>
              </a:solidFill>
              <a:latin typeface="Times New Roman" panose="02020603050405020304" pitchFamily="18" charset="0"/>
              <a:cs typeface="Times New Roman" panose="02020603050405020304" pitchFamily="18" charset="0"/>
            </a:endParaRPr>
          </a:p>
          <a:p>
            <a:pPr marL="809625" indent="-447675">
              <a:spcAft>
                <a:spcPts val="600"/>
              </a:spcAft>
              <a:buFont typeface="+mj-lt"/>
              <a:buAutoNum type="arabicPeriod"/>
              <a:tabLst>
                <a:tab pos="895350" algn="l"/>
              </a:tabLst>
            </a:pPr>
            <a:r>
              <a:rPr lang="mn-MN" altLang="ja-JP" sz="2800" b="1" dirty="0">
                <a:solidFill>
                  <a:schemeClr val="bg1"/>
                </a:solidFill>
                <a:latin typeface="Times New Roman" panose="02020603050405020304" pitchFamily="18" charset="0"/>
                <a:cs typeface="Times New Roman" panose="02020603050405020304" pitchFamily="18" charset="0"/>
              </a:rPr>
              <a:t>Япон улсын Эрүүл Мэнд, Хөдөлмөр, Нийгмийн хамгааллын яам</a:t>
            </a:r>
            <a:endParaRPr lang="en-US" altLang="ja-JP" sz="2800" b="1" dirty="0">
              <a:solidFill>
                <a:schemeClr val="bg1"/>
              </a:solidFill>
              <a:latin typeface="Times New Roman" panose="02020603050405020304" pitchFamily="18" charset="0"/>
              <a:cs typeface="Times New Roman" panose="02020603050405020304" pitchFamily="18" charset="0"/>
            </a:endParaRPr>
          </a:p>
        </p:txBody>
      </p:sp>
      <p:sp>
        <p:nvSpPr>
          <p:cNvPr id="2" name="タイトル 1">
            <a:extLst>
              <a:ext uri="{FF2B5EF4-FFF2-40B4-BE49-F238E27FC236}">
                <a16:creationId xmlns:a16="http://schemas.microsoft.com/office/drawing/2014/main" xmlns="" id="{C2D68AEB-D1B6-418B-8877-3364ED5728A5}"/>
              </a:ext>
            </a:extLst>
          </p:cNvPr>
          <p:cNvSpPr>
            <a:spLocks noGrp="1"/>
          </p:cNvSpPr>
          <p:nvPr>
            <p:ph type="ctrTitle"/>
          </p:nvPr>
        </p:nvSpPr>
        <p:spPr>
          <a:xfrm>
            <a:off x="525315" y="722358"/>
            <a:ext cx="11453091" cy="1377950"/>
          </a:xfrm>
        </p:spPr>
        <p:txBody>
          <a:bodyPr/>
          <a:lstStyle/>
          <a:p>
            <a:pPr>
              <a:lnSpc>
                <a:spcPct val="150000"/>
              </a:lnSpc>
            </a:pPr>
            <a:r>
              <a:rPr lang="en-US" altLang="ja-JP" sz="4400" b="1" dirty="0">
                <a:latin typeface="Times New Roman" panose="02020603050405020304" pitchFamily="18" charset="0"/>
                <a:cs typeface="Times New Roman" panose="02020603050405020304" pitchFamily="18" charset="0"/>
              </a:rPr>
              <a:t> </a:t>
            </a:r>
            <a:r>
              <a:rPr lang="mn-MN" altLang="ja-JP" sz="4400" b="1" dirty="0">
                <a:latin typeface="Times New Roman" panose="02020603050405020304" pitchFamily="18" charset="0"/>
                <a:cs typeface="Times New Roman" panose="02020603050405020304" pitchFamily="18" charset="0"/>
              </a:rPr>
              <a:t>Япон улсын туршлага</a:t>
            </a:r>
            <a:endParaRPr kumimoji="1" lang="ja-JP" altLang="en-US" sz="4400" b="1" dirty="0">
              <a:latin typeface="Times New Roman" panose="02020603050405020304" pitchFamily="18" charset="0"/>
              <a:cs typeface="Times New Roman" panose="02020603050405020304" pitchFamily="18" charset="0"/>
            </a:endParaRPr>
          </a:p>
        </p:txBody>
      </p:sp>
      <p:sp>
        <p:nvSpPr>
          <p:cNvPr id="3" name="正方形/長方形 2">
            <a:extLst>
              <a:ext uri="{FF2B5EF4-FFF2-40B4-BE49-F238E27FC236}">
                <a16:creationId xmlns:a16="http://schemas.microsoft.com/office/drawing/2014/main" xmlns="" id="{D824DA62-FAB4-49FF-ADFB-4017B882992B}"/>
              </a:ext>
            </a:extLst>
          </p:cNvPr>
          <p:cNvSpPr/>
          <p:nvPr/>
        </p:nvSpPr>
        <p:spPr>
          <a:xfrm>
            <a:off x="4521619" y="143782"/>
            <a:ext cx="7242880" cy="400110"/>
          </a:xfrm>
          <a:prstGeom prst="rect">
            <a:avLst/>
          </a:prstGeom>
        </p:spPr>
        <p:txBody>
          <a:bodyPr wrap="none">
            <a:spAutoFit/>
          </a:bodyPr>
          <a:lstStyle/>
          <a:p>
            <a:r>
              <a:rPr lang="mn-MN" altLang="ja-JP" sz="2000" b="1" dirty="0">
                <a:solidFill>
                  <a:srgbClr val="6E002A"/>
                </a:solidFill>
                <a:latin typeface="Times New Roman" panose="02020603050405020304" pitchFamily="18" charset="0"/>
                <a:cs typeface="Times New Roman" panose="02020603050405020304" pitchFamily="18" charset="0"/>
              </a:rPr>
              <a:t>ДЭМБ-ын үйлчлүүлэгчийн аюулгүй байдлын дэлхий сүлжээ</a:t>
            </a:r>
            <a:endParaRPr lang="ja-JP" altLang="en-US" sz="2000" dirty="0">
              <a:solidFill>
                <a:srgbClr val="6E002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51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xmlns="" id="{909FCDA6-8467-49D0-BBDA-BD71B2789CC0}"/>
              </a:ext>
            </a:extLst>
          </p:cNvPr>
          <p:cNvSpPr/>
          <p:nvPr/>
        </p:nvSpPr>
        <p:spPr>
          <a:xfrm>
            <a:off x="6226740" y="3961344"/>
            <a:ext cx="2681185" cy="56199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2">
            <a:extLst>
              <a:ext uri="{FF2B5EF4-FFF2-40B4-BE49-F238E27FC236}">
                <a16:creationId xmlns:a16="http://schemas.microsoft.com/office/drawing/2014/main" xmlns="" id="{9185DDAA-BFA4-4B3C-8AAF-D0FF2CFB9584}"/>
              </a:ext>
            </a:extLst>
          </p:cNvPr>
          <p:cNvSpPr>
            <a:spLocks noChangeArrowheads="1"/>
          </p:cNvSpPr>
          <p:nvPr/>
        </p:nvSpPr>
        <p:spPr bwMode="auto">
          <a:xfrm>
            <a:off x="148431" y="715983"/>
            <a:ext cx="11247328" cy="64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481" tIns="31241" rIns="62481" bIns="31241"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a:spcBef>
                <a:spcPct val="0"/>
              </a:spcBef>
              <a:buNone/>
            </a:pPr>
            <a:endParaRPr lang="mn-MN" altLang="ja-JP" sz="2400" b="1" dirty="0">
              <a:solidFill>
                <a:srgbClr val="0070C0"/>
              </a:solidFill>
              <a:latin typeface="+mn-lt"/>
              <a:ea typeface="メイリオ" panose="020B0604030504040204" pitchFamily="50" charset="-128"/>
              <a:cs typeface="Arial" panose="020B0604020202020204" pitchFamily="34" charset="0"/>
            </a:endParaRPr>
          </a:p>
          <a:p>
            <a:pPr algn="ctr">
              <a:spcBef>
                <a:spcPct val="0"/>
              </a:spcBef>
              <a:buNone/>
            </a:pPr>
            <a:r>
              <a:rPr lang="mn-MN" altLang="ja-JP" sz="2400" b="1" dirty="0">
                <a:solidFill>
                  <a:srgbClr val="0070C0"/>
                </a:solidFill>
                <a:latin typeface="+mn-lt"/>
                <a:ea typeface="メイリオ" panose="020B0604030504040204" pitchFamily="50" charset="-128"/>
                <a:cs typeface="Arial" panose="020B0604020202020204" pitchFamily="34" charset="0"/>
              </a:rPr>
              <a:t>Тохиолдлуудад дүн шинжилгээ хийх үйл явц / </a:t>
            </a:r>
            <a:r>
              <a:rPr lang="mn-MN" altLang="ja-JP" sz="2400" b="1" dirty="0">
                <a:solidFill>
                  <a:srgbClr val="0070C0"/>
                </a:solidFill>
                <a:latin typeface="+mn-lt"/>
                <a:cs typeface="Arial" panose="020B0604020202020204" pitchFamily="34" charset="0"/>
              </a:rPr>
              <a:t>анх удаа болон давтагдсан тохиолдол, сар тутмын дохио, анхааруулга/ </a:t>
            </a:r>
            <a:endParaRPr lang="ja-JP" altLang="en-US" sz="2400" b="1" dirty="0">
              <a:solidFill>
                <a:srgbClr val="0070C0"/>
              </a:solidFill>
              <a:latin typeface="+mn-lt"/>
              <a:cs typeface="Arial" panose="020B0604020202020204" pitchFamily="34" charset="0"/>
            </a:endParaRPr>
          </a:p>
          <a:p>
            <a:pPr algn="ctr">
              <a:spcBef>
                <a:spcPct val="0"/>
              </a:spcBef>
              <a:buNone/>
            </a:pPr>
            <a:endParaRPr lang="ja-JP" altLang="en-US" sz="2800" b="1" dirty="0">
              <a:solidFill>
                <a:srgbClr val="0070C0"/>
              </a:solidFill>
              <a:latin typeface="+mn-lt"/>
              <a:ea typeface="メイリオ" panose="020B060403050404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xmlns="" id="{1CCFF434-A94C-4E07-B888-B85D815A568B}"/>
              </a:ext>
            </a:extLst>
          </p:cNvPr>
          <p:cNvSpPr txBox="1"/>
          <p:nvPr/>
        </p:nvSpPr>
        <p:spPr>
          <a:xfrm>
            <a:off x="6006734" y="3961344"/>
            <a:ext cx="3165493" cy="523220"/>
          </a:xfrm>
          <a:prstGeom prst="rect">
            <a:avLst/>
          </a:prstGeom>
          <a:noFill/>
        </p:spPr>
        <p:txBody>
          <a:bodyPr wrap="square" rtlCol="0">
            <a:spAutoFit/>
          </a:bodyPr>
          <a:lstStyle/>
          <a:p>
            <a:pPr algn="ctr"/>
            <a:r>
              <a:rPr lang="mn-MN" altLang="ja-JP" sz="2800" b="1" dirty="0">
                <a:cs typeface="Arial" panose="020B0604020202020204" pitchFamily="34" charset="0"/>
              </a:rPr>
              <a:t>Сар тутмын дохио</a:t>
            </a:r>
            <a:endParaRPr kumimoji="1" lang="ja-JP" altLang="en-US" sz="2800" b="1" dirty="0">
              <a:cs typeface="Arial" panose="020B0604020202020204" pitchFamily="34" charset="0"/>
            </a:endParaRPr>
          </a:p>
        </p:txBody>
      </p:sp>
      <p:sp>
        <p:nvSpPr>
          <p:cNvPr id="31" name="テキスト ボックス 30">
            <a:extLst>
              <a:ext uri="{FF2B5EF4-FFF2-40B4-BE49-F238E27FC236}">
                <a16:creationId xmlns:a16="http://schemas.microsoft.com/office/drawing/2014/main" xmlns="" id="{6E5A3FDC-3A84-4619-9394-6FBBBFC69449}"/>
              </a:ext>
            </a:extLst>
          </p:cNvPr>
          <p:cNvSpPr txBox="1"/>
          <p:nvPr/>
        </p:nvSpPr>
        <p:spPr>
          <a:xfrm>
            <a:off x="678477" y="2825854"/>
            <a:ext cx="3429000" cy="461665"/>
          </a:xfrm>
          <a:prstGeom prst="rect">
            <a:avLst/>
          </a:prstGeom>
          <a:noFill/>
        </p:spPr>
        <p:txBody>
          <a:bodyPr wrap="square" rtlCol="0">
            <a:spAutoFit/>
          </a:bodyPr>
          <a:lstStyle/>
          <a:p>
            <a:r>
              <a:rPr kumimoji="1" lang="mn-MN" altLang="ja-JP" sz="2400" b="1" dirty="0">
                <a:cs typeface="Arial" panose="020B0604020202020204" pitchFamily="34" charset="0"/>
              </a:rPr>
              <a:t>Дүн шинжилгээ хийх</a:t>
            </a:r>
            <a:endParaRPr kumimoji="1" lang="ja-JP" altLang="en-US" sz="2400" b="1" dirty="0">
              <a:cs typeface="Arial" panose="020B0604020202020204" pitchFamily="34" charset="0"/>
            </a:endParaRPr>
          </a:p>
        </p:txBody>
      </p:sp>
      <p:sp>
        <p:nvSpPr>
          <p:cNvPr id="32" name="テキスト ボックス 31">
            <a:extLst>
              <a:ext uri="{FF2B5EF4-FFF2-40B4-BE49-F238E27FC236}">
                <a16:creationId xmlns:a16="http://schemas.microsoft.com/office/drawing/2014/main" xmlns="" id="{D4BA51CC-A0D2-4DF6-805C-2C62B3861EF7}"/>
              </a:ext>
            </a:extLst>
          </p:cNvPr>
          <p:cNvSpPr txBox="1"/>
          <p:nvPr/>
        </p:nvSpPr>
        <p:spPr>
          <a:xfrm>
            <a:off x="914400" y="5866778"/>
            <a:ext cx="8409711" cy="523220"/>
          </a:xfrm>
          <a:prstGeom prst="rect">
            <a:avLst/>
          </a:prstGeom>
          <a:noFill/>
        </p:spPr>
        <p:txBody>
          <a:bodyPr wrap="square" rtlCol="0">
            <a:spAutoFit/>
          </a:bodyPr>
          <a:lstStyle/>
          <a:p>
            <a:r>
              <a:rPr lang="mn-MN" sz="2800" dirty="0"/>
              <a:t>Давтагдсан тохиолдлуудад дүн шинжилгээ хийх</a:t>
            </a:r>
            <a:endParaRPr kumimoji="1" lang="ja-JP" altLang="en-US" sz="2800" b="1" dirty="0">
              <a:cs typeface="Arial" panose="020B0604020202020204" pitchFamily="34" charset="0"/>
            </a:endParaRPr>
          </a:p>
        </p:txBody>
      </p:sp>
      <p:sp>
        <p:nvSpPr>
          <p:cNvPr id="33" name="テキスト ボックス 32">
            <a:extLst>
              <a:ext uri="{FF2B5EF4-FFF2-40B4-BE49-F238E27FC236}">
                <a16:creationId xmlns:a16="http://schemas.microsoft.com/office/drawing/2014/main" xmlns="" id="{D8C013EE-D407-41BB-9F2E-3599DACEB8FC}"/>
              </a:ext>
            </a:extLst>
          </p:cNvPr>
          <p:cNvSpPr txBox="1"/>
          <p:nvPr/>
        </p:nvSpPr>
        <p:spPr>
          <a:xfrm>
            <a:off x="2440450" y="1363418"/>
            <a:ext cx="6467475" cy="830997"/>
          </a:xfrm>
          <a:prstGeom prst="rect">
            <a:avLst/>
          </a:prstGeom>
          <a:noFill/>
        </p:spPr>
        <p:txBody>
          <a:bodyPr wrap="square" rtlCol="0">
            <a:spAutoFit/>
          </a:bodyPr>
          <a:lstStyle/>
          <a:p>
            <a:r>
              <a:rPr kumimoji="1" lang="mn-MN" altLang="ja-JP" sz="2400" b="1" dirty="0">
                <a:cs typeface="Arial" panose="020B0604020202020204" pitchFamily="34" charset="0"/>
              </a:rPr>
              <a:t>Алдах дөхсөн болон таагүй тохиолдлын талаар мэдээлэх</a:t>
            </a:r>
            <a:endParaRPr kumimoji="1" lang="ja-JP" altLang="en-US" sz="2400" b="1" dirty="0">
              <a:cs typeface="Arial" panose="020B0604020202020204" pitchFamily="34" charset="0"/>
            </a:endParaRPr>
          </a:p>
        </p:txBody>
      </p:sp>
      <p:sp>
        <p:nvSpPr>
          <p:cNvPr id="34" name="テキスト ボックス 33">
            <a:extLst>
              <a:ext uri="{FF2B5EF4-FFF2-40B4-BE49-F238E27FC236}">
                <a16:creationId xmlns:a16="http://schemas.microsoft.com/office/drawing/2014/main" xmlns="" id="{BEB1E1C6-6C65-448D-9DFE-9495A7FBC103}"/>
              </a:ext>
            </a:extLst>
          </p:cNvPr>
          <p:cNvSpPr txBox="1"/>
          <p:nvPr/>
        </p:nvSpPr>
        <p:spPr>
          <a:xfrm>
            <a:off x="677568" y="4128114"/>
            <a:ext cx="3286125" cy="461665"/>
          </a:xfrm>
          <a:prstGeom prst="rect">
            <a:avLst/>
          </a:prstGeom>
          <a:noFill/>
        </p:spPr>
        <p:txBody>
          <a:bodyPr wrap="square" rtlCol="0">
            <a:spAutoFit/>
          </a:bodyPr>
          <a:lstStyle/>
          <a:p>
            <a:r>
              <a:rPr lang="mn-MN" altLang="ja-JP" sz="2400" b="1" dirty="0">
                <a:cs typeface="Arial" panose="020B0604020202020204" pitchFamily="34" charset="0"/>
              </a:rPr>
              <a:t>Бусад </a:t>
            </a:r>
            <a:endParaRPr kumimoji="1" lang="ja-JP" altLang="en-US" sz="2400" b="1" dirty="0">
              <a:cs typeface="Arial" panose="020B0604020202020204" pitchFamily="34" charset="0"/>
            </a:endParaRPr>
          </a:p>
        </p:txBody>
      </p:sp>
      <p:pic>
        <p:nvPicPr>
          <p:cNvPr id="5" name="図 4">
            <a:extLst>
              <a:ext uri="{FF2B5EF4-FFF2-40B4-BE49-F238E27FC236}">
                <a16:creationId xmlns:a16="http://schemas.microsoft.com/office/drawing/2014/main" xmlns="" id="{C7DC15D6-05B9-4369-A801-E295E8D82B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000" t="17425" r="8295" b="18334"/>
          <a:stretch/>
        </p:blipFill>
        <p:spPr>
          <a:xfrm>
            <a:off x="8373979" y="1379060"/>
            <a:ext cx="2298031" cy="1272187"/>
          </a:xfrm>
          <a:prstGeom prst="rect">
            <a:avLst/>
          </a:prstGeom>
          <a:ln>
            <a:solidFill>
              <a:schemeClr val="tx1"/>
            </a:solidFill>
          </a:ln>
        </p:spPr>
      </p:pic>
      <p:pic>
        <p:nvPicPr>
          <p:cNvPr id="9" name="図 8">
            <a:extLst>
              <a:ext uri="{FF2B5EF4-FFF2-40B4-BE49-F238E27FC236}">
                <a16:creationId xmlns:a16="http://schemas.microsoft.com/office/drawing/2014/main" xmlns="" id="{FA31A163-FD14-4178-A190-2FBE70175B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4090" t="13636" r="34887" b="8030"/>
          <a:stretch/>
        </p:blipFill>
        <p:spPr>
          <a:xfrm>
            <a:off x="5240678" y="2194415"/>
            <a:ext cx="1062834" cy="1509575"/>
          </a:xfrm>
          <a:prstGeom prst="rect">
            <a:avLst/>
          </a:prstGeom>
          <a:ln>
            <a:solidFill>
              <a:schemeClr val="tx1"/>
            </a:solidFill>
          </a:ln>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xmlns="" id="{C4001DC4-3D0D-4E0F-8F51-9EA2EE5281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4858" t="13788" r="35994" b="13030"/>
          <a:stretch/>
        </p:blipFill>
        <p:spPr>
          <a:xfrm>
            <a:off x="9062057" y="2856319"/>
            <a:ext cx="1288472" cy="1819684"/>
          </a:xfrm>
          <a:prstGeom prst="rect">
            <a:avLst/>
          </a:prstGeom>
          <a:ln>
            <a:solidFill>
              <a:schemeClr val="tx1"/>
            </a:solid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xmlns="" id="{B275AD27-ABC9-4498-9D84-FB2E12D4E04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4091" t="14552" r="34783" b="8182"/>
          <a:stretch/>
        </p:blipFill>
        <p:spPr>
          <a:xfrm>
            <a:off x="9793705" y="4963060"/>
            <a:ext cx="1082842" cy="1599798"/>
          </a:xfrm>
          <a:prstGeom prst="rect">
            <a:avLst/>
          </a:prstGeom>
          <a:ln>
            <a:solidFill>
              <a:schemeClr val="tx1"/>
            </a:solidFill>
          </a:ln>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xmlns="" id="{41E96107-3EC5-488C-BEAF-42DC9F243C6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5028" t="14552" r="35824" b="13182"/>
          <a:stretch/>
        </p:blipFill>
        <p:spPr>
          <a:xfrm>
            <a:off x="4012526" y="2183821"/>
            <a:ext cx="1090382" cy="1520670"/>
          </a:xfrm>
          <a:prstGeom prst="rect">
            <a:avLst/>
          </a:prstGeom>
          <a:ln>
            <a:solidFill>
              <a:schemeClr val="tx1"/>
            </a:solid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xmlns="" id="{66F6893A-435F-469E-8D20-A04FCAF4CE8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5028" t="14552" r="35824" b="13182"/>
          <a:stretch/>
        </p:blipFill>
        <p:spPr>
          <a:xfrm>
            <a:off x="8758989" y="5067868"/>
            <a:ext cx="649706" cy="1597819"/>
          </a:xfrm>
          <a:prstGeom prst="rect">
            <a:avLst/>
          </a:prstGeom>
          <a:ln>
            <a:solidFill>
              <a:schemeClr val="tx1"/>
            </a:solidFill>
          </a:ln>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xmlns="" id="{BFD056FF-CD61-4495-9826-1D46F93B44E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35113" t="18181" r="35740" b="8485"/>
          <a:stretch/>
        </p:blipFill>
        <p:spPr>
          <a:xfrm>
            <a:off x="10464950" y="2847827"/>
            <a:ext cx="1284400" cy="1817690"/>
          </a:xfrm>
          <a:prstGeom prst="rect">
            <a:avLst/>
          </a:prstGeom>
          <a:ln>
            <a:solidFill>
              <a:schemeClr val="tx1"/>
            </a:solidFill>
          </a:ln>
          <a:effectLst>
            <a:outerShdw blurRad="50800" dist="38100" dir="2700000" algn="tl" rotWithShape="0">
              <a:prstClr val="black">
                <a:alpha val="40000"/>
              </a:prstClr>
            </a:outerShdw>
          </a:effectLst>
        </p:spPr>
      </p:pic>
      <p:sp>
        <p:nvSpPr>
          <p:cNvPr id="36" name="矢印: 下 35">
            <a:extLst>
              <a:ext uri="{FF2B5EF4-FFF2-40B4-BE49-F238E27FC236}">
                <a16:creationId xmlns:a16="http://schemas.microsoft.com/office/drawing/2014/main" xmlns="" id="{992DB509-3FBB-40DA-B8F0-5CB03298C070}"/>
              </a:ext>
            </a:extLst>
          </p:cNvPr>
          <p:cNvSpPr/>
          <p:nvPr/>
        </p:nvSpPr>
        <p:spPr>
          <a:xfrm>
            <a:off x="2888672" y="2118529"/>
            <a:ext cx="467591" cy="673667"/>
          </a:xfrm>
          <a:prstGeom prst="downArrow">
            <a:avLst>
              <a:gd name="adj1" fmla="val 50000"/>
              <a:gd name="adj2" fmla="val 76666"/>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矢印: 下 36">
            <a:extLst>
              <a:ext uri="{FF2B5EF4-FFF2-40B4-BE49-F238E27FC236}">
                <a16:creationId xmlns:a16="http://schemas.microsoft.com/office/drawing/2014/main" xmlns="" id="{B34A5F2C-1577-40DB-AB9C-38B214BB520C}"/>
              </a:ext>
            </a:extLst>
          </p:cNvPr>
          <p:cNvSpPr/>
          <p:nvPr/>
        </p:nvSpPr>
        <p:spPr>
          <a:xfrm>
            <a:off x="1607675" y="3469388"/>
            <a:ext cx="467591" cy="656942"/>
          </a:xfrm>
          <a:prstGeom prst="down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下 37">
            <a:extLst>
              <a:ext uri="{FF2B5EF4-FFF2-40B4-BE49-F238E27FC236}">
                <a16:creationId xmlns:a16="http://schemas.microsoft.com/office/drawing/2014/main" xmlns="" id="{34221BBF-24DD-4B5D-AC4D-ADCCD77CEFBD}"/>
              </a:ext>
            </a:extLst>
          </p:cNvPr>
          <p:cNvSpPr/>
          <p:nvPr/>
        </p:nvSpPr>
        <p:spPr>
          <a:xfrm rot="16200000">
            <a:off x="4353136" y="2647689"/>
            <a:ext cx="467591" cy="3165494"/>
          </a:xfrm>
          <a:prstGeom prst="downArrow">
            <a:avLst>
              <a:gd name="adj1" fmla="val 50000"/>
              <a:gd name="adj2" fmla="val 74444"/>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矢印: 下 39">
            <a:extLst>
              <a:ext uri="{FF2B5EF4-FFF2-40B4-BE49-F238E27FC236}">
                <a16:creationId xmlns:a16="http://schemas.microsoft.com/office/drawing/2014/main" xmlns="" id="{537487B7-4D9A-435B-997E-F397B051D587}"/>
              </a:ext>
            </a:extLst>
          </p:cNvPr>
          <p:cNvSpPr/>
          <p:nvPr/>
        </p:nvSpPr>
        <p:spPr>
          <a:xfrm>
            <a:off x="6785607" y="4598203"/>
            <a:ext cx="467591" cy="1134605"/>
          </a:xfrm>
          <a:prstGeom prst="downArrow">
            <a:avLst>
              <a:gd name="adj1" fmla="val 50000"/>
              <a:gd name="adj2" fmla="val 7000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下 40">
            <a:extLst>
              <a:ext uri="{FF2B5EF4-FFF2-40B4-BE49-F238E27FC236}">
                <a16:creationId xmlns:a16="http://schemas.microsoft.com/office/drawing/2014/main" xmlns="" id="{4B684A8D-83B8-4D0F-834A-A612532D7DDB}"/>
              </a:ext>
            </a:extLst>
          </p:cNvPr>
          <p:cNvSpPr/>
          <p:nvPr/>
        </p:nvSpPr>
        <p:spPr>
          <a:xfrm>
            <a:off x="2867889" y="3428999"/>
            <a:ext cx="498765" cy="2353411"/>
          </a:xfrm>
          <a:prstGeom prst="downArrow">
            <a:avLst>
              <a:gd name="adj1" fmla="val 50000"/>
              <a:gd name="adj2" fmla="val 7000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8933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3" cstate="email">
            <a:extLst>
              <a:ext uri="{28A0092B-C50C-407E-A947-70E740481C1C}">
                <a14:useLocalDpi xmlns:a14="http://schemas.microsoft.com/office/drawing/2010/main"/>
              </a:ext>
            </a:extLst>
          </a:blip>
          <a:srcRect l="30172" t="8543" r="30062" b="6495"/>
          <a:stretch/>
        </p:blipFill>
        <p:spPr>
          <a:xfrm>
            <a:off x="1249034" y="1317562"/>
            <a:ext cx="3438704" cy="4897986"/>
          </a:xfrm>
          <a:prstGeom prst="rect">
            <a:avLst/>
          </a:prstGeom>
          <a:ln>
            <a:solidFill>
              <a:schemeClr val="tx1"/>
            </a:solidFill>
          </a:ln>
          <a:effectLst>
            <a:outerShdw blurRad="50800" dist="38100" dir="2700000" algn="tl" rotWithShape="0">
              <a:prstClr val="black">
                <a:alpha val="40000"/>
              </a:prstClr>
            </a:outerShdw>
          </a:effectLst>
        </p:spPr>
      </p:pic>
      <p:pic>
        <p:nvPicPr>
          <p:cNvPr id="5" name="図 4"/>
          <p:cNvPicPr>
            <a:picLocks noChangeAspect="1"/>
          </p:cNvPicPr>
          <p:nvPr/>
        </p:nvPicPr>
        <p:blipFill rotWithShape="1">
          <a:blip r:embed="rId4" cstate="email">
            <a:extLst>
              <a:ext uri="{28A0092B-C50C-407E-A947-70E740481C1C}">
                <a14:useLocalDpi xmlns:a14="http://schemas.microsoft.com/office/drawing/2010/main"/>
              </a:ext>
            </a:extLst>
          </a:blip>
          <a:srcRect l="29448" t="8626" r="29393" b="4323"/>
          <a:stretch/>
        </p:blipFill>
        <p:spPr>
          <a:xfrm>
            <a:off x="4816829" y="1385253"/>
            <a:ext cx="3574115" cy="4848259"/>
          </a:xfrm>
          <a:prstGeom prst="rect">
            <a:avLst/>
          </a:prstGeom>
          <a:ln>
            <a:solidFill>
              <a:schemeClr val="tx1"/>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xmlns="" id="{11F56461-C9DC-41B5-8D6E-6DE043A7CA4E}"/>
              </a:ext>
            </a:extLst>
          </p:cNvPr>
          <p:cNvSpPr/>
          <p:nvPr/>
        </p:nvSpPr>
        <p:spPr>
          <a:xfrm>
            <a:off x="5657850" y="554256"/>
            <a:ext cx="5505449" cy="830997"/>
          </a:xfrm>
          <a:prstGeom prst="rect">
            <a:avLst/>
          </a:prstGeom>
        </p:spPr>
        <p:txBody>
          <a:bodyPr wrap="square">
            <a:spAutoFit/>
          </a:bodyPr>
          <a:lstStyle/>
          <a:p>
            <a:pPr algn="ctr"/>
            <a:r>
              <a:rPr lang="mn-MN" altLang="ja-JP" sz="2400" b="1" dirty="0">
                <a:solidFill>
                  <a:srgbClr val="0070C0"/>
                </a:solidFill>
                <a:latin typeface="Times New Roman" panose="02020603050405020304" pitchFamily="18" charset="0"/>
                <a:cs typeface="Times New Roman" panose="02020603050405020304" pitchFamily="18" charset="0"/>
              </a:rPr>
              <a:t>Сар бүрийн дохио, мэдээлэл, анхааруулга </a:t>
            </a:r>
            <a:r>
              <a:rPr lang="en-US" altLang="ja-JP" sz="2400" b="1" dirty="0">
                <a:solidFill>
                  <a:srgbClr val="0070C0"/>
                </a:solidFill>
                <a:latin typeface="Times New Roman" panose="02020603050405020304" pitchFamily="18" charset="0"/>
                <a:cs typeface="Times New Roman" panose="02020603050405020304" pitchFamily="18" charset="0"/>
              </a:rPr>
              <a:t>(2012, 2018)</a:t>
            </a:r>
            <a:endParaRPr lang="ja-JP" altLang="en-US" sz="2400" b="1" dirty="0">
              <a:solidFill>
                <a:srgbClr val="0070C0"/>
              </a:solidFill>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11F56461-C9DC-41B5-8D6E-6DE043A7CA4E}"/>
              </a:ext>
            </a:extLst>
          </p:cNvPr>
          <p:cNvSpPr/>
          <p:nvPr/>
        </p:nvSpPr>
        <p:spPr>
          <a:xfrm>
            <a:off x="471281" y="692633"/>
            <a:ext cx="4345548" cy="461665"/>
          </a:xfrm>
          <a:prstGeom prst="rect">
            <a:avLst/>
          </a:prstGeom>
        </p:spPr>
        <p:txBody>
          <a:bodyPr wrap="square">
            <a:spAutoFit/>
          </a:bodyPr>
          <a:lstStyle/>
          <a:p>
            <a:pPr algn="ctr"/>
            <a:r>
              <a:rPr lang="mn-MN" altLang="ja-JP" sz="2400" b="1" dirty="0">
                <a:solidFill>
                  <a:srgbClr val="0070C0"/>
                </a:solidFill>
                <a:latin typeface="Times New Roman" panose="02020603050405020304" pitchFamily="18" charset="0"/>
                <a:cs typeface="Times New Roman" panose="02020603050405020304" pitchFamily="18" charset="0"/>
              </a:rPr>
              <a:t>Сэдэвчилсэн дүн шинжилгээ</a:t>
            </a:r>
            <a:endParaRPr lang="ja-JP" altLang="en-US" sz="2400" b="1" dirty="0">
              <a:solidFill>
                <a:srgbClr val="0070C0"/>
              </a:solidFill>
              <a:latin typeface="Times New Roman" panose="02020603050405020304" pitchFamily="18" charset="0"/>
              <a:cs typeface="Times New Roman" panose="02020603050405020304" pitchFamily="18" charset="0"/>
            </a:endParaRPr>
          </a:p>
        </p:txBody>
      </p:sp>
      <p:pic>
        <p:nvPicPr>
          <p:cNvPr id="14" name="図 13"/>
          <p:cNvPicPr>
            <a:picLocks noChangeAspect="1"/>
          </p:cNvPicPr>
          <p:nvPr/>
        </p:nvPicPr>
        <p:blipFill rotWithShape="1">
          <a:blip r:embed="rId3" cstate="email">
            <a:extLst>
              <a:ext uri="{28A0092B-C50C-407E-A947-70E740481C1C}">
                <a14:useLocalDpi xmlns:a14="http://schemas.microsoft.com/office/drawing/2010/main"/>
              </a:ext>
            </a:extLst>
          </a:blip>
          <a:srcRect l="30172" t="8543" r="30062" b="6495"/>
          <a:stretch/>
        </p:blipFill>
        <p:spPr>
          <a:xfrm>
            <a:off x="938866" y="1443007"/>
            <a:ext cx="3438704" cy="4897986"/>
          </a:xfrm>
          <a:prstGeom prst="rect">
            <a:avLst/>
          </a:prstGeom>
          <a:ln>
            <a:solidFill>
              <a:schemeClr val="tx1"/>
            </a:solidFill>
          </a:ln>
          <a:effectLst>
            <a:outerShdw blurRad="50800" dist="38100" dir="2700000" algn="tl" rotWithShape="0">
              <a:prstClr val="black">
                <a:alpha val="40000"/>
              </a:prstClr>
            </a:outerShdw>
          </a:effectLst>
        </p:spPr>
      </p:pic>
      <p:pic>
        <p:nvPicPr>
          <p:cNvPr id="13" name="図 12"/>
          <p:cNvPicPr>
            <a:picLocks noChangeAspect="1"/>
          </p:cNvPicPr>
          <p:nvPr/>
        </p:nvPicPr>
        <p:blipFill rotWithShape="1">
          <a:blip r:embed="rId3" cstate="email">
            <a:extLst>
              <a:ext uri="{28A0092B-C50C-407E-A947-70E740481C1C}">
                <a14:useLocalDpi xmlns:a14="http://schemas.microsoft.com/office/drawing/2010/main"/>
              </a:ext>
            </a:extLst>
          </a:blip>
          <a:srcRect l="30172" t="8543" r="30062" b="6495"/>
          <a:stretch/>
        </p:blipFill>
        <p:spPr>
          <a:xfrm>
            <a:off x="622039" y="1568452"/>
            <a:ext cx="3438704" cy="4897986"/>
          </a:xfrm>
          <a:prstGeom prst="rect">
            <a:avLst/>
          </a:prstGeom>
          <a:ln>
            <a:solidFill>
              <a:schemeClr val="tx1"/>
            </a:solidFill>
          </a:ln>
          <a:effectLst>
            <a:outerShdw blurRad="50800" dist="38100" dir="2700000" algn="tl" rotWithShape="0">
              <a:prstClr val="black">
                <a:alpha val="40000"/>
              </a:prstClr>
            </a:outerShdw>
          </a:effectLst>
        </p:spPr>
      </p:pic>
      <p:pic>
        <p:nvPicPr>
          <p:cNvPr id="11" name="図 10"/>
          <p:cNvPicPr>
            <a:picLocks noChangeAspect="1"/>
          </p:cNvPicPr>
          <p:nvPr/>
        </p:nvPicPr>
        <p:blipFill rotWithShape="1">
          <a:blip r:embed="rId3" cstate="email">
            <a:extLst>
              <a:ext uri="{28A0092B-C50C-407E-A947-70E740481C1C}">
                <a14:useLocalDpi xmlns:a14="http://schemas.microsoft.com/office/drawing/2010/main"/>
              </a:ext>
            </a:extLst>
          </a:blip>
          <a:srcRect l="30172" t="8543" r="30062" b="6495"/>
          <a:stretch/>
        </p:blipFill>
        <p:spPr>
          <a:xfrm>
            <a:off x="321434" y="1693897"/>
            <a:ext cx="3438704" cy="4897986"/>
          </a:xfrm>
          <a:prstGeom prst="rect">
            <a:avLst/>
          </a:prstGeom>
          <a:ln>
            <a:solidFill>
              <a:schemeClr val="tx1"/>
            </a:solidFill>
          </a:ln>
          <a:effectLst>
            <a:outerShdw blurRad="50800" dist="38100" dir="2700000" algn="tl" rotWithShape="0">
              <a:prstClr val="black">
                <a:alpha val="40000"/>
              </a:prstClr>
            </a:outerShdw>
          </a:effectLst>
        </p:spPr>
      </p:pic>
      <p:pic>
        <p:nvPicPr>
          <p:cNvPr id="2" name="図 1">
            <a:extLst>
              <a:ext uri="{FF2B5EF4-FFF2-40B4-BE49-F238E27FC236}">
                <a16:creationId xmlns:a16="http://schemas.microsoft.com/office/drawing/2014/main" xmlns="" id="{85196401-76A8-4E06-BF99-1971ED9AD2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2676" t="18007" r="21759" b="6779"/>
          <a:stretch/>
        </p:blipFill>
        <p:spPr>
          <a:xfrm>
            <a:off x="8517705" y="1385253"/>
            <a:ext cx="3438703" cy="4848259"/>
          </a:xfrm>
          <a:prstGeom prst="rect">
            <a:avLst/>
          </a:prstGeom>
          <a:ln>
            <a:solidFill>
              <a:schemeClr val="tx1"/>
            </a:solidFill>
          </a:ln>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xmlns="" id="{BEC4C0B2-C420-4E67-912B-6B739522B3FD}"/>
              </a:ext>
            </a:extLst>
          </p:cNvPr>
          <p:cNvSpPr/>
          <p:nvPr/>
        </p:nvSpPr>
        <p:spPr>
          <a:xfrm>
            <a:off x="388526" y="156833"/>
            <a:ext cx="9153788" cy="523220"/>
          </a:xfrm>
          <a:prstGeom prst="rect">
            <a:avLst/>
          </a:prstGeom>
        </p:spPr>
        <p:txBody>
          <a:bodyPr wrap="none">
            <a:spAutoFit/>
          </a:bodyPr>
          <a:lstStyle/>
          <a:p>
            <a:pPr algn="ctr"/>
            <a:r>
              <a:rPr lang="en-US" altLang="ja-JP" sz="2800" b="1" dirty="0">
                <a:latin typeface="Times New Roman" panose="02020603050405020304" pitchFamily="18" charset="0"/>
                <a:cs typeface="Times New Roman" panose="02020603050405020304" pitchFamily="18" charset="0"/>
              </a:rPr>
              <a:t> CT, MRI-</a:t>
            </a:r>
            <a:r>
              <a:rPr lang="mn-MN" altLang="ja-JP" sz="2800" b="1" dirty="0">
                <a:latin typeface="Times New Roman" panose="02020603050405020304" pitchFamily="18" charset="0"/>
                <a:cs typeface="Times New Roman" panose="02020603050405020304" pitchFamily="18" charset="0"/>
              </a:rPr>
              <a:t>ийн дүгнэлийг баталгаажуулаагүй тохиолдол</a:t>
            </a:r>
            <a:endParaRPr lang="en-US" altLang="ja-JP"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955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l="18404" t="19882" r="43679" b="18822"/>
          <a:stretch/>
        </p:blipFill>
        <p:spPr>
          <a:xfrm>
            <a:off x="2070911" y="296875"/>
            <a:ext cx="4502674" cy="4094464"/>
          </a:xfrm>
          <a:prstGeom prst="rect">
            <a:avLst/>
          </a:prstGeom>
        </p:spPr>
      </p:pic>
      <p:pic>
        <p:nvPicPr>
          <p:cNvPr id="5" name="図 4"/>
          <p:cNvPicPr>
            <a:picLocks noChangeAspect="1"/>
          </p:cNvPicPr>
          <p:nvPr/>
        </p:nvPicPr>
        <p:blipFill rotWithShape="1">
          <a:blip r:embed="rId4" cstate="email">
            <a:extLst>
              <a:ext uri="{28A0092B-C50C-407E-A947-70E740481C1C}">
                <a14:useLocalDpi xmlns:a14="http://schemas.microsoft.com/office/drawing/2010/main"/>
              </a:ext>
            </a:extLst>
          </a:blip>
          <a:srcRect l="18332" t="33888" r="43683" b="34986"/>
          <a:stretch/>
        </p:blipFill>
        <p:spPr>
          <a:xfrm>
            <a:off x="2063750" y="4381814"/>
            <a:ext cx="4421592" cy="2037960"/>
          </a:xfrm>
          <a:prstGeom prst="rect">
            <a:avLst/>
          </a:prstGeom>
        </p:spPr>
      </p:pic>
      <p:sp>
        <p:nvSpPr>
          <p:cNvPr id="14" name="正方形/長方形 13"/>
          <p:cNvSpPr/>
          <p:nvPr/>
        </p:nvSpPr>
        <p:spPr>
          <a:xfrm>
            <a:off x="113615" y="6363236"/>
            <a:ext cx="6716134" cy="461665"/>
          </a:xfrm>
          <a:prstGeom prst="rect">
            <a:avLst/>
          </a:prstGeom>
        </p:spPr>
        <p:txBody>
          <a:bodyPr wrap="none">
            <a:spAutoFit/>
          </a:bodyPr>
          <a:lstStyle/>
          <a:p>
            <a:pPr algn="ctr"/>
            <a:r>
              <a:rPr lang="en-US" altLang="ja-JP" sz="2400" dirty="0">
                <a:latin typeface="Arial" panose="020B0604020202020204" pitchFamily="34" charset="0"/>
                <a:cs typeface="Arial" panose="020B0604020202020204" pitchFamily="34" charset="0"/>
              </a:rPr>
              <a:t>Jun 09, </a:t>
            </a:r>
            <a:r>
              <a:rPr lang="en-US" altLang="ja-JP" sz="2400" b="1" dirty="0">
                <a:latin typeface="Arial" panose="020B0604020202020204" pitchFamily="34" charset="0"/>
                <a:cs typeface="Arial" panose="020B0604020202020204" pitchFamily="34" charset="0"/>
              </a:rPr>
              <a:t>2018</a:t>
            </a:r>
            <a:r>
              <a:rPr lang="en-US" altLang="ja-JP" sz="2400" dirty="0">
                <a:latin typeface="Arial" panose="020B0604020202020204" pitchFamily="34" charset="0"/>
                <a:cs typeface="Arial" panose="020B0604020202020204" pitchFamily="34" charset="0"/>
              </a:rPr>
              <a:t> YOMIURI SHIMBUN (Newspaper)</a:t>
            </a:r>
            <a:endParaRPr lang="ja-JP" altLang="en-US" sz="2400" dirty="0">
              <a:latin typeface="Arial" panose="020B0604020202020204" pitchFamily="34" charset="0"/>
              <a:cs typeface="Arial" panose="020B0604020202020204" pitchFamily="34" charset="0"/>
            </a:endParaRPr>
          </a:p>
        </p:txBody>
      </p:sp>
      <p:sp>
        <p:nvSpPr>
          <p:cNvPr id="15" name="テキスト ボックス 14"/>
          <p:cNvSpPr txBox="1"/>
          <p:nvPr/>
        </p:nvSpPr>
        <p:spPr>
          <a:xfrm>
            <a:off x="6622875" y="370072"/>
            <a:ext cx="5369099" cy="5955476"/>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mn-MN" sz="2800" dirty="0">
                <a:latin typeface="Times New Roman" panose="02020603050405020304" pitchFamily="18" charset="0"/>
                <a:cs typeface="Times New Roman" panose="02020603050405020304" pitchFamily="18" charset="0"/>
              </a:rPr>
              <a:t>Эмч нь өөрийн мэргэшээгүй чиглэлийн эрхтэн системийн хорт хавдрыг үл тоомсорлосон.</a:t>
            </a:r>
            <a:endParaRPr lang="en-US" altLang="ja-JP" sz="2800" dirty="0">
              <a:latin typeface="Times New Roman" panose="02020603050405020304" pitchFamily="18" charset="0"/>
              <a:ea typeface="Arial Unicode MS" panose="020B0604020202020204" pitchFamily="50" charset="-128"/>
              <a:cs typeface="Times New Roman" panose="02020603050405020304" pitchFamily="18" charset="0"/>
            </a:endParaRPr>
          </a:p>
          <a:p>
            <a:pPr marL="342900" indent="-342900">
              <a:spcAft>
                <a:spcPts val="1800"/>
              </a:spcAft>
              <a:buFont typeface="Arial" panose="020B0604020202020204" pitchFamily="34" charset="0"/>
              <a:buChar char="•"/>
            </a:pPr>
            <a:r>
              <a:rPr lang="en-US" altLang="ja-JP" sz="2800" dirty="0">
                <a:latin typeface="Times New Roman" panose="02020603050405020304" pitchFamily="18" charset="0"/>
                <a:ea typeface="Arial Unicode MS" panose="020B0604020202020204" pitchFamily="50" charset="-128"/>
                <a:cs typeface="Times New Roman" panose="02020603050405020304" pitchFamily="18" charset="0"/>
              </a:rPr>
              <a:t>CT </a:t>
            </a:r>
            <a:r>
              <a:rPr lang="mn-MN" altLang="ja-JP" sz="2800" dirty="0">
                <a:latin typeface="Times New Roman" panose="02020603050405020304" pitchFamily="18" charset="0"/>
                <a:ea typeface="Arial Unicode MS" panose="020B0604020202020204" pitchFamily="50" charset="-128"/>
                <a:cs typeface="Times New Roman" panose="02020603050405020304" pitchFamily="18" charset="0"/>
              </a:rPr>
              <a:t>–ийн дүгнэлтэд “Хавдар ”-ын талаар дурдсан байсан.</a:t>
            </a:r>
            <a:endParaRPr lang="en-US" altLang="ja-JP" sz="2800" dirty="0">
              <a:latin typeface="Times New Roman" panose="02020603050405020304" pitchFamily="18" charset="0"/>
              <a:ea typeface="Arial Unicode MS" panose="020B0604020202020204" pitchFamily="50" charset="-128"/>
              <a:cs typeface="Times New Roman" panose="02020603050405020304" pitchFamily="18" charset="0"/>
            </a:endParaRPr>
          </a:p>
          <a:p>
            <a:pPr marL="342900" indent="-342900">
              <a:spcAft>
                <a:spcPts val="1800"/>
              </a:spcAft>
              <a:buFont typeface="Arial" panose="020B0604020202020204" pitchFamily="34" charset="0"/>
              <a:buChar char="•"/>
            </a:pPr>
            <a:r>
              <a:rPr lang="mn-MN" sz="2800" dirty="0">
                <a:latin typeface="Times New Roman" panose="02020603050405020304" pitchFamily="18" charset="0"/>
                <a:cs typeface="Times New Roman" panose="02020603050405020304" pitchFamily="18" charset="0"/>
              </a:rPr>
              <a:t>Төстэй 9 тохиолдол, түүний дотор хүний амь нас хохирсон 2 тохиолдлыг  дотоод  хяналт шалгалтын явцад илрүүлсэн.</a:t>
            </a:r>
          </a:p>
          <a:p>
            <a:pPr marL="342900" indent="-342900">
              <a:spcAft>
                <a:spcPts val="1800"/>
              </a:spcAft>
              <a:buFont typeface="Arial" panose="020B0604020202020204" pitchFamily="34" charset="0"/>
              <a:buChar char="•"/>
            </a:pPr>
            <a:r>
              <a:rPr lang="mn-MN" sz="2800" dirty="0">
                <a:latin typeface="Times New Roman" panose="02020603050405020304" pitchFamily="18" charset="0"/>
                <a:cs typeface="Times New Roman" panose="02020603050405020304" pitchFamily="18" charset="0"/>
              </a:rPr>
              <a:t>Урьдчилан сэргийлэх арга хэмжээг яаралтай хэрэгжүүлэх шаардлагатай.</a:t>
            </a:r>
            <a:endParaRPr lang="ja-JP" altLang="en-US" sz="2800" dirty="0">
              <a:latin typeface="Times New Roman" panose="02020603050405020304" pitchFamily="18" charset="0"/>
              <a:ea typeface="Arial Unicode MS" panose="020B0604020202020204" pitchFamily="50" charset="-128"/>
              <a:cs typeface="Times New Roman" panose="02020603050405020304" pitchFamily="18" charset="0"/>
            </a:endParaRPr>
          </a:p>
        </p:txBody>
      </p:sp>
      <p:pic>
        <p:nvPicPr>
          <p:cNvPr id="6" name="図 5">
            <a:extLst>
              <a:ext uri="{FF2B5EF4-FFF2-40B4-BE49-F238E27FC236}">
                <a16:creationId xmlns:a16="http://schemas.microsoft.com/office/drawing/2014/main" xmlns="" id="{DC059DD9-2278-4CDA-9924-83BC624719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0003" t="64656" r="55006" b="5186"/>
          <a:stretch/>
        </p:blipFill>
        <p:spPr>
          <a:xfrm>
            <a:off x="252041" y="4372289"/>
            <a:ext cx="1745034" cy="1974598"/>
          </a:xfrm>
          <a:prstGeom prst="rect">
            <a:avLst/>
          </a:prstGeom>
        </p:spPr>
      </p:pic>
    </p:spTree>
    <p:extLst>
      <p:ext uri="{BB962C8B-B14F-4D97-AF65-F5344CB8AC3E}">
        <p14:creationId xmlns:p14="http://schemas.microsoft.com/office/powerpoint/2010/main" val="1488996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図 104">
            <a:extLst>
              <a:ext uri="{FF2B5EF4-FFF2-40B4-BE49-F238E27FC236}">
                <a16:creationId xmlns:a16="http://schemas.microsoft.com/office/drawing/2014/main" xmlns="" id="{B3BBC2FD-63EB-4469-8EB0-53F4113750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3" name="テキスト ボックス 52">
            <a:extLst>
              <a:ext uri="{FF2B5EF4-FFF2-40B4-BE49-F238E27FC236}">
                <a16:creationId xmlns:a16="http://schemas.microsoft.com/office/drawing/2014/main" xmlns="" id="{C8BB3ADB-5746-400A-8B22-B6906B85ED4E}"/>
              </a:ext>
            </a:extLst>
          </p:cNvPr>
          <p:cNvSpPr txBox="1"/>
          <p:nvPr/>
        </p:nvSpPr>
        <p:spPr>
          <a:xfrm>
            <a:off x="317500" y="1193800"/>
            <a:ext cx="6438900" cy="1200329"/>
          </a:xfrm>
          <a:prstGeom prst="rect">
            <a:avLst/>
          </a:prstGeom>
          <a:solidFill>
            <a:srgbClr val="FFCCFF"/>
          </a:solidFill>
        </p:spPr>
        <p:txBody>
          <a:bodyPr wrap="square" rtlCol="0">
            <a:spAutoFit/>
          </a:bodyPr>
          <a:lstStyle/>
          <a:p>
            <a:r>
              <a:rPr kumimoji="1" lang="mn-MN" altLang="ja-JP" sz="2400" b="1" dirty="0">
                <a:latin typeface="Times New Roman" panose="02020603050405020304" pitchFamily="18" charset="0"/>
                <a:cs typeface="Times New Roman" panose="02020603050405020304" pitchFamily="18" charset="0"/>
              </a:rPr>
              <a:t>Цахим өвчний түүхэнд дохио, анхааруулга өгөх хэсгийг шинээр нэмж өгснөөр урьдчилан сэргийлэх</a:t>
            </a:r>
            <a:endParaRPr kumimoji="1" lang="ja-JP"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119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0FC0EDB9-C3FC-4EB5-8019-C784DCF096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000" t="13889" r="35781" b="12916"/>
          <a:stretch/>
        </p:blipFill>
        <p:spPr>
          <a:xfrm>
            <a:off x="888453" y="1076325"/>
            <a:ext cx="3793837" cy="5345861"/>
          </a:xfrm>
          <a:prstGeom prst="rect">
            <a:avLst/>
          </a:prstGeom>
          <a:ln>
            <a:solidFill>
              <a:schemeClr val="tx1"/>
            </a:solidFill>
          </a:ln>
          <a:effectLst>
            <a:outerShdw blurRad="50800" dist="101600" dir="2700000" algn="tl" rotWithShape="0">
              <a:prstClr val="black">
                <a:alpha val="40000"/>
              </a:prstClr>
            </a:outerShdw>
          </a:effectLst>
        </p:spPr>
      </p:pic>
      <p:pic>
        <p:nvPicPr>
          <p:cNvPr id="3" name="図 2">
            <a:extLst>
              <a:ext uri="{FF2B5EF4-FFF2-40B4-BE49-F238E27FC236}">
                <a16:creationId xmlns:a16="http://schemas.microsoft.com/office/drawing/2014/main" xmlns="" id="{D9057AE0-CF4B-4E1E-9C2E-C0F718B9AE9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000" t="22778" r="35938" b="4028"/>
          <a:stretch/>
        </p:blipFill>
        <p:spPr>
          <a:xfrm>
            <a:off x="6875461" y="1064464"/>
            <a:ext cx="3773549" cy="5345861"/>
          </a:xfrm>
          <a:prstGeom prst="rect">
            <a:avLst/>
          </a:prstGeom>
          <a:ln>
            <a:solidFill>
              <a:schemeClr val="tx1"/>
            </a:solidFill>
          </a:ln>
          <a:effectLst>
            <a:outerShdw blurRad="50800" dist="101600" dir="2700000" algn="tl" rotWithShape="0">
              <a:prstClr val="black">
                <a:alpha val="40000"/>
              </a:prstClr>
            </a:outerShdw>
          </a:effectLst>
        </p:spPr>
      </p:pic>
      <p:sp>
        <p:nvSpPr>
          <p:cNvPr id="56326" name="Rectangle 6"/>
          <p:cNvSpPr>
            <a:spLocks noGrp="1" noChangeArrowheads="1"/>
          </p:cNvSpPr>
          <p:nvPr>
            <p:ph type="title" idx="4294967295"/>
          </p:nvPr>
        </p:nvSpPr>
        <p:spPr>
          <a:xfrm>
            <a:off x="311165" y="546538"/>
            <a:ext cx="9386287" cy="529787"/>
          </a:xfrm>
          <a:prstGeom prst="rect">
            <a:avLst/>
          </a:prstGeom>
        </p:spPr>
        <p:txBody>
          <a:bodyPr/>
          <a:lstStyle/>
          <a:p>
            <a:r>
              <a:rPr lang="mn-MN" sz="2800" dirty="0">
                <a:latin typeface="+mn-lt"/>
              </a:rPr>
              <a:t>“Үйлчлүүлэгчийн аюулгүй байдлын талаарх мэдээлэл” (сар тутмын дохио, анхааруулга)</a:t>
            </a:r>
            <a:endParaRPr lang="en-US" altLang="ja-JP" sz="2800" b="1" dirty="0">
              <a:solidFill>
                <a:srgbClr val="0070C0"/>
              </a:solidFill>
              <a:latin typeface="+mn-lt"/>
              <a:cs typeface="Arial" panose="020B0604020202020204" pitchFamily="34" charset="0"/>
            </a:endParaRPr>
          </a:p>
        </p:txBody>
      </p:sp>
      <p:sp>
        <p:nvSpPr>
          <p:cNvPr id="57364" name="AutoShape 5"/>
          <p:cNvSpPr>
            <a:spLocks noChangeArrowheads="1"/>
          </p:cNvSpPr>
          <p:nvPr/>
        </p:nvSpPr>
        <p:spPr bwMode="auto">
          <a:xfrm>
            <a:off x="8362946" y="5090330"/>
            <a:ext cx="3580606" cy="910420"/>
          </a:xfrm>
          <a:prstGeom prst="borderCallout2">
            <a:avLst>
              <a:gd name="adj1" fmla="val -8362"/>
              <a:gd name="adj2" fmla="val 49509"/>
              <a:gd name="adj3" fmla="val -47028"/>
              <a:gd name="adj4" fmla="val 32722"/>
              <a:gd name="adj5" fmla="val -73309"/>
              <a:gd name="adj6" fmla="val -10098"/>
            </a:avLst>
          </a:prstGeom>
          <a:solidFill>
            <a:schemeClr val="accent1">
              <a:lumMod val="60000"/>
              <a:lumOff val="40000"/>
            </a:schemeClr>
          </a:solidFill>
          <a:ln w="9525">
            <a:solidFill>
              <a:schemeClr val="tx1"/>
            </a:solidFill>
            <a:miter lim="800000"/>
            <a:headEnd/>
            <a:tailEnd/>
          </a:ln>
        </p:spPr>
        <p:txBody>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mn-MN" sz="2400" dirty="0">
                <a:latin typeface="+mn-lt"/>
              </a:rPr>
              <a:t>Урьдчилан сэргийлэх / сайжруулах арга хэмжээ</a:t>
            </a:r>
            <a:endParaRPr lang="en-US" altLang="ja-JP" sz="2400" dirty="0">
              <a:latin typeface="+mn-lt"/>
              <a:cs typeface="Arial" panose="020B0604020202020204" pitchFamily="34" charset="0"/>
            </a:endParaRPr>
          </a:p>
        </p:txBody>
      </p:sp>
      <p:sp>
        <p:nvSpPr>
          <p:cNvPr id="57365" name="Oval 1045"/>
          <p:cNvSpPr>
            <a:spLocks noChangeArrowheads="1"/>
          </p:cNvSpPr>
          <p:nvPr/>
        </p:nvSpPr>
        <p:spPr bwMode="auto">
          <a:xfrm>
            <a:off x="1120558" y="1709056"/>
            <a:ext cx="1263321" cy="880855"/>
          </a:xfrm>
          <a:prstGeom prst="ellipse">
            <a:avLst/>
          </a:prstGeom>
          <a:noFill/>
          <a:ln w="28575">
            <a:solidFill>
              <a:srgbClr val="FF6600"/>
            </a:solidFill>
            <a:round/>
            <a:headEnd/>
            <a:tailEnd/>
          </a:ln>
          <a:effectLst/>
          <a:extLst>
            <a:ext uri="{909E8E84-426E-40DD-AFC4-6F175D3DCCD1}">
              <a14:hiddenFill xmlns:a14="http://schemas.microsoft.com/office/drawing/2010/main">
                <a:solidFill>
                  <a:srgbClr val="FF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ja-JP" altLang="en-US" sz="2400" dirty="0">
              <a:cs typeface="Arial" panose="020B0604020202020204" pitchFamily="34" charset="0"/>
            </a:endParaRPr>
          </a:p>
        </p:txBody>
      </p:sp>
      <p:sp>
        <p:nvSpPr>
          <p:cNvPr id="57366" name="Oval 1046"/>
          <p:cNvSpPr>
            <a:spLocks noChangeArrowheads="1"/>
          </p:cNvSpPr>
          <p:nvPr/>
        </p:nvSpPr>
        <p:spPr bwMode="auto">
          <a:xfrm>
            <a:off x="960957" y="3104458"/>
            <a:ext cx="3504404" cy="781050"/>
          </a:xfrm>
          <a:prstGeom prst="ellipse">
            <a:avLst/>
          </a:prstGeom>
          <a:noFill/>
          <a:ln w="28575">
            <a:solidFill>
              <a:srgbClr val="FF6600"/>
            </a:solidFill>
            <a:round/>
            <a:headEnd/>
            <a:tailEnd/>
          </a:ln>
          <a:effectLst/>
          <a:extLst>
            <a:ext uri="{909E8E84-426E-40DD-AFC4-6F175D3DCCD1}">
              <a14:hiddenFill xmlns:a14="http://schemas.microsoft.com/office/drawing/2010/main">
                <a:solidFill>
                  <a:srgbClr val="FF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ja-JP" altLang="en-US" sz="2400" dirty="0">
              <a:cs typeface="Arial" panose="020B0604020202020204" pitchFamily="34" charset="0"/>
            </a:endParaRPr>
          </a:p>
        </p:txBody>
      </p:sp>
      <p:sp>
        <p:nvSpPr>
          <p:cNvPr id="57367" name="Oval 1047"/>
          <p:cNvSpPr>
            <a:spLocks noChangeArrowheads="1"/>
          </p:cNvSpPr>
          <p:nvPr/>
        </p:nvSpPr>
        <p:spPr bwMode="auto">
          <a:xfrm>
            <a:off x="900801" y="3967832"/>
            <a:ext cx="3793837" cy="2297241"/>
          </a:xfrm>
          <a:prstGeom prst="ellipse">
            <a:avLst/>
          </a:prstGeom>
          <a:noFill/>
          <a:ln w="28575">
            <a:solidFill>
              <a:srgbClr val="FF6600"/>
            </a:solidFill>
            <a:round/>
            <a:headEnd/>
            <a:tailEnd/>
          </a:ln>
          <a:effectLst/>
          <a:extLst>
            <a:ext uri="{909E8E84-426E-40DD-AFC4-6F175D3DCCD1}">
              <a14:hiddenFill xmlns:a14="http://schemas.microsoft.com/office/drawing/2010/main">
                <a:solidFill>
                  <a:srgbClr val="FF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ja-JP" altLang="en-US" sz="2400" dirty="0">
              <a:cs typeface="Arial" panose="020B0604020202020204" pitchFamily="34" charset="0"/>
            </a:endParaRPr>
          </a:p>
        </p:txBody>
      </p:sp>
      <p:sp>
        <p:nvSpPr>
          <p:cNvPr id="57368" name="Oval 1048"/>
          <p:cNvSpPr>
            <a:spLocks noChangeArrowheads="1"/>
          </p:cNvSpPr>
          <p:nvPr/>
        </p:nvSpPr>
        <p:spPr bwMode="auto">
          <a:xfrm>
            <a:off x="7237292" y="2181965"/>
            <a:ext cx="3167806" cy="1303975"/>
          </a:xfrm>
          <a:prstGeom prst="ellipse">
            <a:avLst/>
          </a:prstGeom>
          <a:noFill/>
          <a:ln w="28575">
            <a:solidFill>
              <a:srgbClr val="FF6600"/>
            </a:solidFill>
            <a:round/>
            <a:headEnd/>
            <a:tailEnd/>
          </a:ln>
          <a:effectLst/>
          <a:extLst>
            <a:ext uri="{909E8E84-426E-40DD-AFC4-6F175D3DCCD1}">
              <a14:hiddenFill xmlns:a14="http://schemas.microsoft.com/office/drawing/2010/main">
                <a:solidFill>
                  <a:srgbClr val="FF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ja-JP" altLang="en-US" sz="2400" dirty="0">
              <a:cs typeface="Arial" panose="020B0604020202020204" pitchFamily="34" charset="0"/>
            </a:endParaRPr>
          </a:p>
        </p:txBody>
      </p:sp>
      <p:sp>
        <p:nvSpPr>
          <p:cNvPr id="57362" name="AutoShape 5"/>
          <p:cNvSpPr>
            <a:spLocks noChangeArrowheads="1"/>
          </p:cNvSpPr>
          <p:nvPr/>
        </p:nvSpPr>
        <p:spPr bwMode="auto">
          <a:xfrm>
            <a:off x="3757178" y="5144845"/>
            <a:ext cx="3774590" cy="1205927"/>
          </a:xfrm>
          <a:prstGeom prst="borderCallout2">
            <a:avLst>
              <a:gd name="adj1" fmla="val 29765"/>
              <a:gd name="adj2" fmla="val -2038"/>
              <a:gd name="adj3" fmla="val 13178"/>
              <a:gd name="adj4" fmla="val -16051"/>
              <a:gd name="adj5" fmla="val -28574"/>
              <a:gd name="adj6" fmla="val -28825"/>
            </a:avLst>
          </a:prstGeom>
          <a:solidFill>
            <a:schemeClr val="accent1">
              <a:lumMod val="60000"/>
              <a:lumOff val="40000"/>
            </a:schemeClr>
          </a:solidFill>
          <a:ln w="9525">
            <a:solidFill>
              <a:schemeClr val="tx1"/>
            </a:solidFill>
            <a:miter lim="800000"/>
            <a:headEnd/>
            <a:tailEnd/>
          </a:ln>
        </p:spPr>
        <p:txBody>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mn-MN" altLang="ja-JP" sz="2400" dirty="0">
                <a:latin typeface="+mn-lt"/>
              </a:rPr>
              <a:t>Дохио, анхааруулгыг илүү сайн </a:t>
            </a:r>
            <a:r>
              <a:rPr lang="mn-MN" sz="2400" dirty="0">
                <a:latin typeface="+mn-lt"/>
              </a:rPr>
              <a:t>ойлгоход туслах зураглал</a:t>
            </a:r>
            <a:endParaRPr lang="ja-JP" altLang="en-US" sz="2400" dirty="0">
              <a:latin typeface="+mn-lt"/>
              <a:cs typeface="Arial" panose="020B0604020202020204" pitchFamily="34" charset="0"/>
            </a:endParaRPr>
          </a:p>
        </p:txBody>
      </p:sp>
      <p:sp>
        <p:nvSpPr>
          <p:cNvPr id="21" name="テキスト ボックス 20"/>
          <p:cNvSpPr txBox="1"/>
          <p:nvPr/>
        </p:nvSpPr>
        <p:spPr>
          <a:xfrm>
            <a:off x="368162" y="1905815"/>
            <a:ext cx="835165" cy="461665"/>
          </a:xfrm>
          <a:prstGeom prst="rect">
            <a:avLst/>
          </a:prstGeom>
          <a:solidFill>
            <a:schemeClr val="accent1">
              <a:lumMod val="60000"/>
              <a:lumOff val="40000"/>
            </a:schemeClr>
          </a:solidFill>
          <a:ln>
            <a:solidFill>
              <a:schemeClr val="tx1"/>
            </a:solidFill>
          </a:ln>
        </p:spPr>
        <p:txBody>
          <a:bodyPr wrap="none" rtlCol="0">
            <a:spAutoFit/>
          </a:bodyPr>
          <a:lstStyle/>
          <a:p>
            <a:r>
              <a:rPr lang="mn-MN" altLang="ja-JP" sz="2400" dirty="0">
                <a:cs typeface="Arial" panose="020B0604020202020204" pitchFamily="34" charset="0"/>
              </a:rPr>
              <a:t>Лого</a:t>
            </a:r>
            <a:endParaRPr lang="ja-JP" altLang="en-US" sz="2400" dirty="0">
              <a:cs typeface="Arial" panose="020B0604020202020204" pitchFamily="34" charset="0"/>
            </a:endParaRPr>
          </a:p>
        </p:txBody>
      </p:sp>
      <p:sp>
        <p:nvSpPr>
          <p:cNvPr id="22" name="Oval 1045"/>
          <p:cNvSpPr>
            <a:spLocks noChangeArrowheads="1"/>
          </p:cNvSpPr>
          <p:nvPr/>
        </p:nvSpPr>
        <p:spPr bwMode="auto">
          <a:xfrm>
            <a:off x="7259349" y="3576573"/>
            <a:ext cx="3161001" cy="1344606"/>
          </a:xfrm>
          <a:prstGeom prst="ellipse">
            <a:avLst/>
          </a:prstGeom>
          <a:noFill/>
          <a:ln w="28575">
            <a:solidFill>
              <a:srgbClr val="FF6600"/>
            </a:solidFill>
            <a:round/>
            <a:headEnd/>
            <a:tailEnd/>
          </a:ln>
          <a:effectLst/>
          <a:extLst>
            <a:ext uri="{909E8E84-426E-40DD-AFC4-6F175D3DCCD1}">
              <a14:hiddenFill xmlns:a14="http://schemas.microsoft.com/office/drawing/2010/main">
                <a:solidFill>
                  <a:srgbClr val="FF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ja-JP" altLang="en-US" sz="2400" dirty="0">
              <a:cs typeface="Arial" panose="020B0604020202020204" pitchFamily="34" charset="0"/>
            </a:endParaRPr>
          </a:p>
        </p:txBody>
      </p:sp>
      <p:sp>
        <p:nvSpPr>
          <p:cNvPr id="57361" name="AutoShape 5"/>
          <p:cNvSpPr>
            <a:spLocks noChangeArrowheads="1"/>
          </p:cNvSpPr>
          <p:nvPr/>
        </p:nvSpPr>
        <p:spPr bwMode="auto">
          <a:xfrm>
            <a:off x="3507829" y="2656672"/>
            <a:ext cx="2440549" cy="724202"/>
          </a:xfrm>
          <a:prstGeom prst="borderCallout2">
            <a:avLst>
              <a:gd name="adj1" fmla="val 49939"/>
              <a:gd name="adj2" fmla="val -3662"/>
              <a:gd name="adj3" fmla="val 49939"/>
              <a:gd name="adj4" fmla="val -22319"/>
              <a:gd name="adj5" fmla="val 131801"/>
              <a:gd name="adj6" fmla="val -41116"/>
            </a:avLst>
          </a:prstGeom>
          <a:solidFill>
            <a:schemeClr val="accent1">
              <a:lumMod val="60000"/>
              <a:lumOff val="40000"/>
            </a:schemeClr>
          </a:solidFill>
          <a:ln w="9525">
            <a:solidFill>
              <a:schemeClr val="tx1"/>
            </a:solidFill>
            <a:miter lim="800000"/>
            <a:headEnd/>
            <a:tailEnd/>
          </a:ln>
        </p:spPr>
        <p:txBody>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mn-MN" altLang="ja-JP" sz="2400" dirty="0">
                <a:latin typeface="+mn-lt"/>
                <a:cs typeface="Arial" panose="020B0604020202020204" pitchFamily="34" charset="0"/>
              </a:rPr>
              <a:t>Дохио, анхааруулга</a:t>
            </a:r>
            <a:endParaRPr lang="en-US" altLang="ja-JP" sz="2400" dirty="0">
              <a:latin typeface="+mn-lt"/>
              <a:cs typeface="Arial" panose="020B0604020202020204" pitchFamily="34" charset="0"/>
            </a:endParaRPr>
          </a:p>
        </p:txBody>
      </p:sp>
      <p:sp>
        <p:nvSpPr>
          <p:cNvPr id="17" name="テキスト ボックス 16"/>
          <p:cNvSpPr txBox="1"/>
          <p:nvPr/>
        </p:nvSpPr>
        <p:spPr>
          <a:xfrm>
            <a:off x="9104313" y="1674983"/>
            <a:ext cx="3512757" cy="461665"/>
          </a:xfrm>
          <a:prstGeom prst="rect">
            <a:avLst/>
          </a:prstGeom>
          <a:solidFill>
            <a:schemeClr val="accent1">
              <a:lumMod val="60000"/>
              <a:lumOff val="40000"/>
            </a:schemeClr>
          </a:solidFill>
          <a:ln>
            <a:solidFill>
              <a:schemeClr val="tx1"/>
            </a:solidFill>
          </a:ln>
        </p:spPr>
        <p:txBody>
          <a:bodyPr wrap="none" rtlCol="0">
            <a:spAutoFit/>
          </a:bodyPr>
          <a:lstStyle/>
          <a:p>
            <a:r>
              <a:rPr lang="mn-MN" sz="2400" dirty="0">
                <a:cs typeface="Arial" panose="020B0604020202020204" pitchFamily="34" charset="0"/>
              </a:rPr>
              <a:t>Тохиолдлын </a:t>
            </a:r>
            <a:r>
              <a:rPr lang="mn-MN" sz="2400" dirty="0"/>
              <a:t>танилцуулга</a:t>
            </a:r>
            <a:endParaRPr lang="ja-JP" altLang="en-US" sz="2400" dirty="0">
              <a:cs typeface="Arial" panose="020B0604020202020204" pitchFamily="34" charset="0"/>
            </a:endParaRPr>
          </a:p>
        </p:txBody>
      </p:sp>
      <p:sp>
        <p:nvSpPr>
          <p:cNvPr id="18" name="Oval 1045">
            <a:extLst>
              <a:ext uri="{FF2B5EF4-FFF2-40B4-BE49-F238E27FC236}">
                <a16:creationId xmlns:a16="http://schemas.microsoft.com/office/drawing/2014/main" xmlns="" id="{F05D62B8-A81B-46C9-98B3-140746CC4066}"/>
              </a:ext>
            </a:extLst>
          </p:cNvPr>
          <p:cNvSpPr>
            <a:spLocks noChangeArrowheads="1"/>
          </p:cNvSpPr>
          <p:nvPr/>
        </p:nvSpPr>
        <p:spPr bwMode="auto">
          <a:xfrm>
            <a:off x="2442411" y="1652920"/>
            <a:ext cx="2022950" cy="880855"/>
          </a:xfrm>
          <a:prstGeom prst="ellipse">
            <a:avLst/>
          </a:prstGeom>
          <a:noFill/>
          <a:ln w="28575">
            <a:solidFill>
              <a:srgbClr val="FF6600"/>
            </a:solidFill>
            <a:round/>
            <a:headEnd/>
            <a:tailEnd/>
          </a:ln>
          <a:effectLst/>
          <a:extLst>
            <a:ext uri="{909E8E84-426E-40DD-AFC4-6F175D3DCCD1}">
              <a14:hiddenFill xmlns:a14="http://schemas.microsoft.com/office/drawing/2010/main">
                <a:solidFill>
                  <a:srgbClr val="FF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ja-JP" altLang="en-US" sz="2400" dirty="0">
              <a:cs typeface="Arial" panose="020B0604020202020204" pitchFamily="34" charset="0"/>
            </a:endParaRPr>
          </a:p>
        </p:txBody>
      </p:sp>
      <p:sp>
        <p:nvSpPr>
          <p:cNvPr id="8" name="テキスト ボックス 7"/>
          <p:cNvSpPr txBox="1"/>
          <p:nvPr/>
        </p:nvSpPr>
        <p:spPr>
          <a:xfrm>
            <a:off x="4357488" y="1845844"/>
            <a:ext cx="1114408" cy="461665"/>
          </a:xfrm>
          <a:prstGeom prst="rect">
            <a:avLst/>
          </a:prstGeom>
          <a:solidFill>
            <a:schemeClr val="accent1">
              <a:lumMod val="60000"/>
              <a:lumOff val="40000"/>
            </a:schemeClr>
          </a:solidFill>
          <a:ln>
            <a:solidFill>
              <a:schemeClr val="tx1"/>
            </a:solidFill>
          </a:ln>
        </p:spPr>
        <p:txBody>
          <a:bodyPr wrap="none" rtlCol="0">
            <a:spAutoFit/>
          </a:bodyPr>
          <a:lstStyle/>
          <a:p>
            <a:r>
              <a:rPr lang="mn-MN" altLang="ja-JP" sz="2400" dirty="0">
                <a:cs typeface="Arial" panose="020B0604020202020204" pitchFamily="34" charset="0"/>
              </a:rPr>
              <a:t>Гарчиг</a:t>
            </a:r>
            <a:endParaRPr lang="ja-JP" altLang="en-US" sz="2400" dirty="0">
              <a:cs typeface="Arial" panose="020B0604020202020204" pitchFamily="34" charset="0"/>
            </a:endParaRPr>
          </a:p>
        </p:txBody>
      </p:sp>
    </p:spTree>
    <p:extLst>
      <p:ext uri="{BB962C8B-B14F-4D97-AF65-F5344CB8AC3E}">
        <p14:creationId xmlns:p14="http://schemas.microsoft.com/office/powerpoint/2010/main" val="2193311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3"/>
          <p:cNvSpPr>
            <a:spLocks noChangeArrowheads="1"/>
          </p:cNvSpPr>
          <p:nvPr/>
        </p:nvSpPr>
        <p:spPr bwMode="auto">
          <a:xfrm>
            <a:off x="5305878" y="1064550"/>
            <a:ext cx="6617977" cy="5310124"/>
          </a:xfrm>
          <a:prstGeom prst="roundRect">
            <a:avLst>
              <a:gd name="adj" fmla="val 8653"/>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3599" dirty="0">
              <a:latin typeface="Arial" panose="020B0604020202020204" pitchFamily="34" charset="0"/>
              <a:cs typeface="Arial" panose="020B0604020202020204" pitchFamily="34" charset="0"/>
            </a:endParaRPr>
          </a:p>
        </p:txBody>
      </p:sp>
      <p:sp>
        <p:nvSpPr>
          <p:cNvPr id="10" name="AutoShape 22"/>
          <p:cNvSpPr>
            <a:spLocks noChangeArrowheads="1"/>
          </p:cNvSpPr>
          <p:nvPr/>
        </p:nvSpPr>
        <p:spPr bwMode="auto">
          <a:xfrm>
            <a:off x="397330" y="1093471"/>
            <a:ext cx="2322344" cy="5396035"/>
          </a:xfrm>
          <a:prstGeom prst="roundRect">
            <a:avLst>
              <a:gd name="adj" fmla="val 8916"/>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3599" dirty="0">
              <a:latin typeface="Arial" panose="020B0604020202020204" pitchFamily="34" charset="0"/>
              <a:cs typeface="Arial" panose="020B0604020202020204" pitchFamily="34" charset="0"/>
            </a:endParaRPr>
          </a:p>
        </p:txBody>
      </p:sp>
      <p:sp>
        <p:nvSpPr>
          <p:cNvPr id="11" name="Text Box 10"/>
          <p:cNvSpPr txBox="1">
            <a:spLocks noChangeArrowheads="1"/>
          </p:cNvSpPr>
          <p:nvPr/>
        </p:nvSpPr>
        <p:spPr bwMode="auto">
          <a:xfrm>
            <a:off x="3380014" y="1445932"/>
            <a:ext cx="1190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mn-MN" altLang="ja-JP" sz="3200" b="1" dirty="0">
                <a:latin typeface="+mn-lt"/>
                <a:cs typeface="Arial" panose="020B0604020202020204" pitchFamily="34" charset="0"/>
              </a:rPr>
              <a:t>Факс</a:t>
            </a:r>
            <a:endParaRPr lang="en-US" altLang="ja-JP" sz="3200" b="1" dirty="0">
              <a:latin typeface="+mn-lt"/>
              <a:cs typeface="Arial" panose="020B0604020202020204" pitchFamily="34" charset="0"/>
            </a:endParaRPr>
          </a:p>
        </p:txBody>
      </p:sp>
      <p:sp>
        <p:nvSpPr>
          <p:cNvPr id="14" name="Text Box 18"/>
          <p:cNvSpPr txBox="1">
            <a:spLocks noChangeArrowheads="1"/>
          </p:cNvSpPr>
          <p:nvPr/>
        </p:nvSpPr>
        <p:spPr bwMode="auto">
          <a:xfrm>
            <a:off x="3327491" y="4907404"/>
            <a:ext cx="17569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mn-MN" altLang="ja-JP" sz="2000" b="1" dirty="0">
                <a:latin typeface="+mn-lt"/>
                <a:cs typeface="Arial" panose="020B0604020202020204" pitchFamily="34" charset="0"/>
              </a:rPr>
              <a:t>Цахим хуудас</a:t>
            </a:r>
            <a:endParaRPr lang="en-US" altLang="ja-JP" sz="2000" b="1" dirty="0">
              <a:latin typeface="+mn-lt"/>
              <a:cs typeface="Arial" panose="020B0604020202020204" pitchFamily="34" charset="0"/>
            </a:endParaRPr>
          </a:p>
        </p:txBody>
      </p:sp>
      <p:sp>
        <p:nvSpPr>
          <p:cNvPr id="16" name="AutoShape 17"/>
          <p:cNvSpPr>
            <a:spLocks noChangeArrowheads="1"/>
          </p:cNvSpPr>
          <p:nvPr/>
        </p:nvSpPr>
        <p:spPr bwMode="auto">
          <a:xfrm>
            <a:off x="2625570" y="1904100"/>
            <a:ext cx="3058685" cy="468733"/>
          </a:xfrm>
          <a:prstGeom prst="rightArrow">
            <a:avLst>
              <a:gd name="adj1" fmla="val 55093"/>
              <a:gd name="adj2" fmla="val 7615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3599" dirty="0">
              <a:latin typeface="Arial" panose="020B0604020202020204" pitchFamily="34" charset="0"/>
              <a:cs typeface="Arial" panose="020B0604020202020204" pitchFamily="34" charset="0"/>
            </a:endParaRPr>
          </a:p>
        </p:txBody>
      </p:sp>
      <p:pic>
        <p:nvPicPr>
          <p:cNvPr id="20" name="図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53106" y="1522771"/>
            <a:ext cx="1662734" cy="1322826"/>
          </a:xfrm>
          <a:prstGeom prst="rect">
            <a:avLst/>
          </a:prstGeom>
        </p:spPr>
      </p:pic>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55064" y="3056348"/>
            <a:ext cx="1679869" cy="1302474"/>
          </a:xfrm>
          <a:prstGeom prst="rect">
            <a:avLst/>
          </a:prstGeom>
        </p:spPr>
      </p:pic>
      <p:pic>
        <p:nvPicPr>
          <p:cNvPr id="22" name="図 21"/>
          <p:cNvPicPr>
            <a:picLocks noChangeAspect="1"/>
          </p:cNvPicPr>
          <p:nvPr/>
        </p:nvPicPr>
        <p:blipFill rotWithShape="1">
          <a:blip r:embed="rId5" cstate="email">
            <a:extLst>
              <a:ext uri="{28A0092B-C50C-407E-A947-70E740481C1C}">
                <a14:useLocalDpi xmlns:a14="http://schemas.microsoft.com/office/drawing/2010/main"/>
              </a:ext>
            </a:extLst>
          </a:blip>
          <a:srcRect l="22924" t="8637" r="24669" b="7008"/>
          <a:stretch/>
        </p:blipFill>
        <p:spPr>
          <a:xfrm>
            <a:off x="9052773" y="4560800"/>
            <a:ext cx="1593332" cy="1707732"/>
          </a:xfrm>
          <a:prstGeom prst="rect">
            <a:avLst/>
          </a:prstGeom>
        </p:spPr>
      </p:pic>
      <p:pic>
        <p:nvPicPr>
          <p:cNvPr id="23" name="図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5774" y="1817549"/>
            <a:ext cx="1596581" cy="2255930"/>
          </a:xfrm>
          <a:prstGeom prst="rect">
            <a:avLst/>
          </a:prstGeom>
          <a:ln>
            <a:solidFill>
              <a:schemeClr val="tx1"/>
            </a:solidFill>
          </a:ln>
          <a:effectLst>
            <a:outerShdw blurRad="50800" dist="38100" dir="2700000" algn="tl" rotWithShape="0">
              <a:prstClr val="black">
                <a:alpha val="40000"/>
              </a:prstClr>
            </a:outerShdw>
          </a:effectLst>
        </p:spPr>
      </p:pic>
      <p:pic>
        <p:nvPicPr>
          <p:cNvPr id="24" name="図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7784" y="4119162"/>
            <a:ext cx="1587245" cy="2262936"/>
          </a:xfrm>
          <a:prstGeom prst="rect">
            <a:avLst/>
          </a:prstGeom>
          <a:ln>
            <a:solidFill>
              <a:schemeClr val="tx1"/>
            </a:solidFill>
          </a:ln>
          <a:effectLst>
            <a:outerShdw blurRad="50800" dist="38100" dir="2700000" algn="tl" rotWithShape="0">
              <a:prstClr val="black">
                <a:alpha val="40000"/>
              </a:prstClr>
            </a:outerShdw>
          </a:effectLst>
        </p:spPr>
      </p:pic>
      <p:sp>
        <p:nvSpPr>
          <p:cNvPr id="34819" name="Text Box 3"/>
          <p:cNvSpPr txBox="1">
            <a:spLocks noChangeArrowheads="1"/>
          </p:cNvSpPr>
          <p:nvPr/>
        </p:nvSpPr>
        <p:spPr bwMode="auto">
          <a:xfrm>
            <a:off x="210087" y="368494"/>
            <a:ext cx="7179025" cy="7424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12" tIns="45706" rIns="91412" bIns="45706">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150000"/>
              </a:lnSpc>
              <a:buNone/>
            </a:pPr>
            <a:r>
              <a:rPr lang="mn-MN" dirty="0">
                <a:latin typeface="+mn-lt"/>
              </a:rPr>
              <a:t>Сар тутмын дохио, анхааруулгыг түгээх</a:t>
            </a:r>
            <a:endParaRPr lang="ja-JP" altLang="en-US" sz="2800" b="1" dirty="0">
              <a:solidFill>
                <a:srgbClr val="0070C0"/>
              </a:solidFill>
              <a:latin typeface="+mn-lt"/>
              <a:ea typeface="ＭＳ ゴシック" panose="020B0609070205080204" pitchFamily="49" charset="-128"/>
              <a:cs typeface="Arial" panose="020B0604020202020204" pitchFamily="34" charset="0"/>
            </a:endParaRPr>
          </a:p>
        </p:txBody>
      </p:sp>
      <p:sp>
        <p:nvSpPr>
          <p:cNvPr id="25" name="AutoShape 17">
            <a:extLst>
              <a:ext uri="{FF2B5EF4-FFF2-40B4-BE49-F238E27FC236}">
                <a16:creationId xmlns:a16="http://schemas.microsoft.com/office/drawing/2014/main" xmlns="" id="{F00A61DA-2D9B-4BC5-8C30-AF74D73AC4E2}"/>
              </a:ext>
            </a:extLst>
          </p:cNvPr>
          <p:cNvSpPr>
            <a:spLocks noChangeArrowheads="1"/>
          </p:cNvSpPr>
          <p:nvPr/>
        </p:nvSpPr>
        <p:spPr bwMode="auto">
          <a:xfrm>
            <a:off x="2645465" y="3324467"/>
            <a:ext cx="734549" cy="468733"/>
          </a:xfrm>
          <a:prstGeom prst="rightArrow">
            <a:avLst>
              <a:gd name="adj1" fmla="val 55093"/>
              <a:gd name="adj2" fmla="val 76155"/>
            </a:avLst>
          </a:prstGeom>
          <a:solidFill>
            <a:srgbClr val="00B050"/>
          </a:solidFill>
          <a:ln>
            <a:noFill/>
          </a:ln>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3599"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xmlns="" id="{2C772A32-BAD1-4D39-8461-FE645FDD8FEB}"/>
              </a:ext>
            </a:extLst>
          </p:cNvPr>
          <p:cNvSpPr txBox="1"/>
          <p:nvPr/>
        </p:nvSpPr>
        <p:spPr>
          <a:xfrm>
            <a:off x="3063431" y="2717859"/>
            <a:ext cx="1912568" cy="1323439"/>
          </a:xfrm>
          <a:prstGeom prst="rect">
            <a:avLst/>
          </a:prstGeom>
          <a:noFill/>
        </p:spPr>
        <p:txBody>
          <a:bodyPr wrap="square" rtlCol="0">
            <a:spAutoFit/>
          </a:bodyPr>
          <a:lstStyle/>
          <a:p>
            <a:pPr algn="ctr"/>
            <a:r>
              <a:rPr lang="mn-MN" sz="2000" dirty="0">
                <a:cs typeface="Arial" pitchFamily="34" charset="0"/>
              </a:rPr>
              <a:t>Төв болон орон нутгийн эрх баригчдаас ирэх мэдэгдэл</a:t>
            </a:r>
            <a:endParaRPr kumimoji="1" lang="ja-JP" altLang="en-US" sz="2000" b="1" dirty="0">
              <a:cs typeface="Arial" panose="020B0604020202020204" pitchFamily="34" charset="0"/>
            </a:endParaRPr>
          </a:p>
        </p:txBody>
      </p:sp>
      <p:pic>
        <p:nvPicPr>
          <p:cNvPr id="3" name="図 2">
            <a:extLst>
              <a:ext uri="{FF2B5EF4-FFF2-40B4-BE49-F238E27FC236}">
                <a16:creationId xmlns:a16="http://schemas.microsoft.com/office/drawing/2014/main" xmlns="" id="{4B8BFCDB-0CC7-4D02-A058-C3DFDE2DE27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1101" t="53022" r="58889" b="14259"/>
          <a:stretch/>
        </p:blipFill>
        <p:spPr>
          <a:xfrm>
            <a:off x="5973004" y="4642888"/>
            <a:ext cx="2236541" cy="1625644"/>
          </a:xfrm>
          <a:prstGeom prst="rect">
            <a:avLst/>
          </a:prstGeom>
        </p:spPr>
      </p:pic>
      <p:sp>
        <p:nvSpPr>
          <p:cNvPr id="26" name="AutoShape 17">
            <a:extLst>
              <a:ext uri="{FF2B5EF4-FFF2-40B4-BE49-F238E27FC236}">
                <a16:creationId xmlns:a16="http://schemas.microsoft.com/office/drawing/2014/main" xmlns="" id="{35E00B05-7984-41F0-8AE9-BE1256399BA2}"/>
              </a:ext>
            </a:extLst>
          </p:cNvPr>
          <p:cNvSpPr>
            <a:spLocks noChangeArrowheads="1"/>
          </p:cNvSpPr>
          <p:nvPr/>
        </p:nvSpPr>
        <p:spPr bwMode="auto">
          <a:xfrm>
            <a:off x="4975999" y="3318005"/>
            <a:ext cx="734549" cy="468733"/>
          </a:xfrm>
          <a:prstGeom prst="rightArrow">
            <a:avLst>
              <a:gd name="adj1" fmla="val 55093"/>
              <a:gd name="adj2" fmla="val 76155"/>
            </a:avLst>
          </a:prstGeom>
          <a:solidFill>
            <a:srgbClr val="00B050"/>
          </a:solidFill>
          <a:ln>
            <a:noFill/>
          </a:ln>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3599" dirty="0">
              <a:latin typeface="Arial" panose="020B0604020202020204" pitchFamily="34" charset="0"/>
              <a:cs typeface="Arial" panose="020B0604020202020204" pitchFamily="34" charset="0"/>
            </a:endParaRPr>
          </a:p>
        </p:txBody>
      </p:sp>
      <p:sp>
        <p:nvSpPr>
          <p:cNvPr id="4" name="四角形: 角を丸くする 3">
            <a:extLst>
              <a:ext uri="{FF2B5EF4-FFF2-40B4-BE49-F238E27FC236}">
                <a16:creationId xmlns:a16="http://schemas.microsoft.com/office/drawing/2014/main" xmlns="" id="{AE150E44-011F-4182-92EF-C3701A32CC73}"/>
              </a:ext>
            </a:extLst>
          </p:cNvPr>
          <p:cNvSpPr/>
          <p:nvPr/>
        </p:nvSpPr>
        <p:spPr>
          <a:xfrm>
            <a:off x="5940356" y="1331458"/>
            <a:ext cx="3849786" cy="3131718"/>
          </a:xfrm>
          <a:prstGeom prst="roundRect">
            <a:avLst>
              <a:gd name="adj" fmla="val 1001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ext Box 16"/>
          <p:cNvSpPr txBox="1">
            <a:spLocks noChangeArrowheads="1"/>
          </p:cNvSpPr>
          <p:nvPr/>
        </p:nvSpPr>
        <p:spPr bwMode="auto">
          <a:xfrm>
            <a:off x="6074229" y="1335651"/>
            <a:ext cx="364871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mn-MN" altLang="ja-JP" sz="2800" dirty="0">
                <a:latin typeface="+mn-lt"/>
                <a:cs typeface="Arial" panose="020B0604020202020204" pitchFamily="34" charset="0"/>
              </a:rPr>
              <a:t>Японы </a:t>
            </a:r>
            <a:r>
              <a:rPr lang="mn-MN" sz="2800" dirty="0">
                <a:latin typeface="+mn-lt"/>
                <a:cs typeface="Arial" pitchFamily="34" charset="0"/>
              </a:rPr>
              <a:t>эмнэлгийн мэргэжилтнүүд болон </a:t>
            </a:r>
            <a:r>
              <a:rPr lang="mn-MN" altLang="ja-JP" sz="2800" dirty="0">
                <a:latin typeface="+mn-lt"/>
                <a:cs typeface="Arial" panose="020B0604020202020204" pitchFamily="34" charset="0"/>
              </a:rPr>
              <a:t>эмнэлгүүдийн </a:t>
            </a:r>
            <a:r>
              <a:rPr lang="mn-MN" sz="2800" dirty="0">
                <a:latin typeface="+mn-lt"/>
                <a:cs typeface="Arial" pitchFamily="34" charset="0"/>
              </a:rPr>
              <a:t>70</a:t>
            </a:r>
            <a:r>
              <a:rPr lang="en-US" sz="2800" dirty="0">
                <a:latin typeface="+mn-lt"/>
                <a:cs typeface="Arial" pitchFamily="34" charset="0"/>
              </a:rPr>
              <a:t>%</a:t>
            </a:r>
            <a:r>
              <a:rPr lang="mn-MN" sz="2800" dirty="0">
                <a:latin typeface="+mn-lt"/>
                <a:cs typeface="Arial" pitchFamily="34" charset="0"/>
              </a:rPr>
              <a:t>  /</a:t>
            </a:r>
            <a:r>
              <a:rPr lang="en-US" altLang="ja-JP" sz="2800" b="1" dirty="0">
                <a:solidFill>
                  <a:srgbClr val="FF0000"/>
                </a:solidFill>
                <a:latin typeface="+mn-lt"/>
                <a:cs typeface="Arial" panose="020B0604020202020204" pitchFamily="34" charset="0"/>
              </a:rPr>
              <a:t>5,956</a:t>
            </a:r>
            <a:r>
              <a:rPr lang="mn-MN" altLang="ja-JP" sz="2800" b="1" dirty="0">
                <a:solidFill>
                  <a:srgbClr val="FF0000"/>
                </a:solidFill>
                <a:latin typeface="+mn-lt"/>
                <a:cs typeface="Arial" panose="020B0604020202020204" pitchFamily="34" charset="0"/>
              </a:rPr>
              <a:t>/</a:t>
            </a:r>
            <a:r>
              <a:rPr lang="mn-MN" sz="2800" dirty="0">
                <a:latin typeface="+mn-lt"/>
                <a:cs typeface="Arial" pitchFamily="34" charset="0"/>
              </a:rPr>
              <a:t> нь факсаар хүлээн авч байна.</a:t>
            </a:r>
            <a:endParaRPr lang="en-US" altLang="ja-JP" sz="2800" dirty="0">
              <a:latin typeface="+mn-lt"/>
              <a:cs typeface="Arial" panose="020B0604020202020204" pitchFamily="34" charset="0"/>
            </a:endParaRPr>
          </a:p>
        </p:txBody>
      </p:sp>
      <p:sp>
        <p:nvSpPr>
          <p:cNvPr id="5" name="矢印: 上下 4">
            <a:extLst>
              <a:ext uri="{FF2B5EF4-FFF2-40B4-BE49-F238E27FC236}">
                <a16:creationId xmlns:a16="http://schemas.microsoft.com/office/drawing/2014/main" xmlns="" id="{DA211052-3DEC-4463-A667-0ADF928809F4}"/>
              </a:ext>
            </a:extLst>
          </p:cNvPr>
          <p:cNvSpPr/>
          <p:nvPr/>
        </p:nvSpPr>
        <p:spPr>
          <a:xfrm rot="5400000">
            <a:off x="3828543" y="4064381"/>
            <a:ext cx="540745" cy="3170677"/>
          </a:xfrm>
          <a:prstGeom prst="upDownArrow">
            <a:avLst>
              <a:gd name="adj1" fmla="val 43805"/>
              <a:gd name="adj2" fmla="val 7891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Group 4"/>
          <p:cNvGrpSpPr>
            <a:grpSpLocks noChangeAspect="1"/>
          </p:cNvGrpSpPr>
          <p:nvPr/>
        </p:nvGrpSpPr>
        <p:grpSpPr bwMode="auto">
          <a:xfrm>
            <a:off x="1293578" y="1190792"/>
            <a:ext cx="581944" cy="550499"/>
            <a:chOff x="2565" y="952"/>
            <a:chExt cx="324" cy="333"/>
          </a:xfrm>
          <a:solidFill>
            <a:srgbClr val="000000"/>
          </a:solidFill>
        </p:grpSpPr>
        <p:sp>
          <p:nvSpPr>
            <p:cNvPr id="18" name="AutoShape 3"/>
            <p:cNvSpPr>
              <a:spLocks noChangeAspect="1" noChangeArrowheads="1" noTextEdit="1"/>
            </p:cNvSpPr>
            <p:nvPr/>
          </p:nvSpPr>
          <p:spPr bwMode="auto">
            <a:xfrm>
              <a:off x="2565" y="952"/>
              <a:ext cx="324" cy="3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dirty="0"/>
            </a:p>
          </p:txBody>
        </p:sp>
        <p:pic>
          <p:nvPicPr>
            <p:cNvPr id="19"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65" y="952"/>
              <a:ext cx="325" cy="3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 name="テキスト ボックス 5">
            <a:extLst>
              <a:ext uri="{FF2B5EF4-FFF2-40B4-BE49-F238E27FC236}">
                <a16:creationId xmlns:a16="http://schemas.microsoft.com/office/drawing/2014/main" xmlns="" id="{E9DFC084-2663-45E1-A64A-829090CECDFA}"/>
              </a:ext>
            </a:extLst>
          </p:cNvPr>
          <p:cNvSpPr txBox="1"/>
          <p:nvPr/>
        </p:nvSpPr>
        <p:spPr>
          <a:xfrm>
            <a:off x="8203474" y="6374674"/>
            <a:ext cx="3890809"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 Registration figure as of Sep, 2020</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06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l="29375" t="17407" r="2786" b="12099"/>
          <a:stretch/>
        </p:blipFill>
        <p:spPr>
          <a:xfrm>
            <a:off x="198134" y="1252975"/>
            <a:ext cx="8452063" cy="4940300"/>
          </a:xfrm>
          <a:prstGeom prst="rect">
            <a:avLst/>
          </a:prstGeom>
        </p:spPr>
      </p:pic>
      <p:pic>
        <p:nvPicPr>
          <p:cNvPr id="4" name="図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2565" y="3362841"/>
            <a:ext cx="1139480" cy="801348"/>
          </a:xfrm>
          <a:prstGeom prst="rect">
            <a:avLst/>
          </a:prstGeom>
        </p:spPr>
      </p:pic>
      <p:pic>
        <p:nvPicPr>
          <p:cNvPr id="9" name="図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8156" y="4826388"/>
            <a:ext cx="582627" cy="582627"/>
          </a:xfrm>
          <a:prstGeom prst="rect">
            <a:avLst/>
          </a:prstGeom>
        </p:spPr>
      </p:pic>
      <p:sp>
        <p:nvSpPr>
          <p:cNvPr id="10" name="円弧 9"/>
          <p:cNvSpPr/>
          <p:nvPr/>
        </p:nvSpPr>
        <p:spPr>
          <a:xfrm rot="15957845">
            <a:off x="2630212" y="2254655"/>
            <a:ext cx="3771017" cy="6781366"/>
          </a:xfrm>
          <a:prstGeom prst="arc">
            <a:avLst>
              <a:gd name="adj1" fmla="val 17131306"/>
              <a:gd name="adj2" fmla="val 812072"/>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1" name="円弧 10"/>
          <p:cNvSpPr/>
          <p:nvPr/>
        </p:nvSpPr>
        <p:spPr>
          <a:xfrm rot="15957845">
            <a:off x="7560040" y="2136219"/>
            <a:ext cx="1647443" cy="4416268"/>
          </a:xfrm>
          <a:prstGeom prst="arc">
            <a:avLst>
              <a:gd name="adj1" fmla="val 17713618"/>
              <a:gd name="adj2" fmla="val 1406340"/>
            </a:avLst>
          </a:prstGeom>
          <a:ln w="76200">
            <a:solidFill>
              <a:srgbClr val="FF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2" name="円弧 11"/>
          <p:cNvSpPr/>
          <p:nvPr/>
        </p:nvSpPr>
        <p:spPr>
          <a:xfrm rot="21342953">
            <a:off x="4858677" y="4000800"/>
            <a:ext cx="1647443" cy="3333992"/>
          </a:xfrm>
          <a:prstGeom prst="arc">
            <a:avLst>
              <a:gd name="adj1" fmla="val 17348313"/>
              <a:gd name="adj2" fmla="val 1909685"/>
            </a:avLst>
          </a:prstGeom>
          <a:ln w="76200">
            <a:solidFill>
              <a:srgbClr val="FF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3" name="円弧 12"/>
          <p:cNvSpPr/>
          <p:nvPr/>
        </p:nvSpPr>
        <p:spPr>
          <a:xfrm rot="3548169">
            <a:off x="2450021" y="1271123"/>
            <a:ext cx="1647443" cy="7032230"/>
          </a:xfrm>
          <a:prstGeom prst="arc">
            <a:avLst>
              <a:gd name="adj1" fmla="val 17290473"/>
              <a:gd name="adj2" fmla="val 3204404"/>
            </a:avLst>
          </a:prstGeom>
          <a:ln w="76200">
            <a:solidFill>
              <a:srgbClr val="FF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4" name="円弧 13"/>
          <p:cNvSpPr/>
          <p:nvPr/>
        </p:nvSpPr>
        <p:spPr>
          <a:xfrm rot="16668137" flipV="1">
            <a:off x="1577740" y="686093"/>
            <a:ext cx="2871011" cy="6243549"/>
          </a:xfrm>
          <a:prstGeom prst="arc">
            <a:avLst>
              <a:gd name="adj1" fmla="val 17131306"/>
              <a:gd name="adj2" fmla="val 4640986"/>
            </a:avLst>
          </a:prstGeom>
          <a:ln w="76200">
            <a:solidFill>
              <a:srgbClr val="FF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pic>
        <p:nvPicPr>
          <p:cNvPr id="15" name="図 14"/>
          <p:cNvPicPr>
            <a:picLocks noChangeAspect="1"/>
          </p:cNvPicPr>
          <p:nvPr/>
        </p:nvPicPr>
        <p:blipFill rotWithShape="1">
          <a:blip r:embed="rId6" cstate="email">
            <a:extLst>
              <a:ext uri="{28A0092B-C50C-407E-A947-70E740481C1C}">
                <a14:useLocalDpi xmlns:a14="http://schemas.microsoft.com/office/drawing/2010/main"/>
              </a:ext>
            </a:extLst>
          </a:blip>
          <a:srcRect l="32604" t="11111" r="33542" b="5185"/>
          <a:stretch/>
        </p:blipFill>
        <p:spPr>
          <a:xfrm>
            <a:off x="1753392" y="3746599"/>
            <a:ext cx="1289686" cy="1793655"/>
          </a:xfrm>
          <a:prstGeom prst="rect">
            <a:avLst/>
          </a:prstGeom>
          <a:ln>
            <a:solidFill>
              <a:schemeClr val="tx1"/>
            </a:solidFill>
          </a:ln>
        </p:spPr>
      </p:pic>
      <p:pic>
        <p:nvPicPr>
          <p:cNvPr id="16" name="図 15"/>
          <p:cNvPicPr>
            <a:picLocks noChangeAspect="1"/>
          </p:cNvPicPr>
          <p:nvPr/>
        </p:nvPicPr>
        <p:blipFill rotWithShape="1">
          <a:blip r:embed="rId7" cstate="email">
            <a:extLst>
              <a:ext uri="{28A0092B-C50C-407E-A947-70E740481C1C}">
                <a14:useLocalDpi xmlns:a14="http://schemas.microsoft.com/office/drawing/2010/main"/>
              </a:ext>
            </a:extLst>
          </a:blip>
          <a:srcRect l="32709" t="11111" r="33437" b="4445"/>
          <a:stretch/>
        </p:blipFill>
        <p:spPr>
          <a:xfrm>
            <a:off x="3172902" y="3348578"/>
            <a:ext cx="824394" cy="1156688"/>
          </a:xfrm>
          <a:prstGeom prst="rect">
            <a:avLst/>
          </a:prstGeom>
          <a:ln>
            <a:solidFill>
              <a:schemeClr val="tx1"/>
            </a:solidFill>
          </a:ln>
        </p:spPr>
      </p:pic>
      <p:pic>
        <p:nvPicPr>
          <p:cNvPr id="17" name="図 16"/>
          <p:cNvPicPr>
            <a:picLocks noChangeAspect="1"/>
          </p:cNvPicPr>
          <p:nvPr/>
        </p:nvPicPr>
        <p:blipFill rotWithShape="1">
          <a:blip r:embed="rId8" cstate="email">
            <a:extLst>
              <a:ext uri="{28A0092B-C50C-407E-A947-70E740481C1C}">
                <a14:useLocalDpi xmlns:a14="http://schemas.microsoft.com/office/drawing/2010/main"/>
              </a:ext>
            </a:extLst>
          </a:blip>
          <a:srcRect l="22142" t="24427" r="55184" b="38379"/>
          <a:stretch/>
        </p:blipFill>
        <p:spPr>
          <a:xfrm>
            <a:off x="4866274" y="3365580"/>
            <a:ext cx="868451" cy="801348"/>
          </a:xfrm>
          <a:prstGeom prst="rect">
            <a:avLst/>
          </a:prstGeom>
        </p:spPr>
      </p:pic>
      <p:pic>
        <p:nvPicPr>
          <p:cNvPr id="18" name="図 17"/>
          <p:cNvPicPr>
            <a:picLocks noChangeAspect="1"/>
          </p:cNvPicPr>
          <p:nvPr/>
        </p:nvPicPr>
        <p:blipFill rotWithShape="1">
          <a:blip r:embed="rId9" cstate="email">
            <a:extLst>
              <a:ext uri="{28A0092B-C50C-407E-A947-70E740481C1C}">
                <a14:useLocalDpi xmlns:a14="http://schemas.microsoft.com/office/drawing/2010/main"/>
              </a:ext>
            </a:extLst>
          </a:blip>
          <a:srcRect l="22142" t="24427" r="55184" b="38379"/>
          <a:stretch/>
        </p:blipFill>
        <p:spPr>
          <a:xfrm>
            <a:off x="88108" y="64247"/>
            <a:ext cx="1278092" cy="1179337"/>
          </a:xfrm>
          <a:prstGeom prst="rect">
            <a:avLst/>
          </a:prstGeom>
        </p:spPr>
      </p:pic>
      <p:sp>
        <p:nvSpPr>
          <p:cNvPr id="19" name="Rectangle 2"/>
          <p:cNvSpPr>
            <a:spLocks noChangeArrowheads="1"/>
          </p:cNvSpPr>
          <p:nvPr/>
        </p:nvSpPr>
        <p:spPr bwMode="auto">
          <a:xfrm>
            <a:off x="1333988" y="330770"/>
            <a:ext cx="10761033" cy="56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67" tIns="40833" rIns="81667" bIns="40833"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just">
              <a:spcBef>
                <a:spcPct val="0"/>
              </a:spcBef>
              <a:buNone/>
            </a:pPr>
            <a:r>
              <a:rPr lang="mn-MN" sz="2800" dirty="0">
                <a:latin typeface="Times New Roman" panose="02020603050405020304" pitchFamily="18" charset="0"/>
                <a:cs typeface="Times New Roman" panose="02020603050405020304" pitchFamily="18" charset="0"/>
              </a:rPr>
              <a:t>Канадын үйлчлүүлэгчийн аюулгүй байдлын хүрээлэнгийн  “Дэлхийн үйлчлүүлэгчийн аюулгүй байдлын дохио”-той хэрэгжүүлж буй хамтын ажиллагаа </a:t>
            </a:r>
            <a:endParaRPr lang="en-US" altLang="ja-JP" sz="2800" b="1" dirty="0">
              <a:solidFill>
                <a:srgbClr val="0070C0"/>
              </a:solidFill>
              <a:latin typeface="Times New Roman" panose="02020603050405020304" pitchFamily="18" charset="0"/>
              <a:ea typeface="メイリオ" panose="020B0604030504040204" pitchFamily="50" charset="-128"/>
              <a:cs typeface="Times New Roman" panose="02020603050405020304" pitchFamily="18" charset="0"/>
            </a:endParaRPr>
          </a:p>
        </p:txBody>
      </p:sp>
      <p:pic>
        <p:nvPicPr>
          <p:cNvPr id="5" name="図 4">
            <a:extLst>
              <a:ext uri="{FF2B5EF4-FFF2-40B4-BE49-F238E27FC236}">
                <a16:creationId xmlns:a16="http://schemas.microsoft.com/office/drawing/2014/main" xmlns="" id="{42E86CC1-CC2E-4F1D-92AB-075336BF372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5249" t="16934" r="28226" b="16400"/>
          <a:stretch/>
        </p:blipFill>
        <p:spPr>
          <a:xfrm>
            <a:off x="8740727" y="2565893"/>
            <a:ext cx="3256035" cy="1835420"/>
          </a:xfrm>
          <a:prstGeom prst="rect">
            <a:avLst/>
          </a:prstGeom>
          <a:effectLst>
            <a:softEdge rad="63500"/>
          </a:effectLst>
        </p:spPr>
      </p:pic>
      <p:pic>
        <p:nvPicPr>
          <p:cNvPr id="6" name="図 5">
            <a:extLst>
              <a:ext uri="{FF2B5EF4-FFF2-40B4-BE49-F238E27FC236}">
                <a16:creationId xmlns:a16="http://schemas.microsoft.com/office/drawing/2014/main" xmlns="" id="{37A707B8-5019-45CB-8CB0-E3A50CF65D4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5325" t="17333" r="28664" b="16400"/>
          <a:stretch/>
        </p:blipFill>
        <p:spPr>
          <a:xfrm>
            <a:off x="8776291" y="820714"/>
            <a:ext cx="3238925" cy="1828964"/>
          </a:xfrm>
          <a:prstGeom prst="rect">
            <a:avLst/>
          </a:prstGeom>
          <a:effectLst>
            <a:softEdge rad="63500"/>
          </a:effectLst>
        </p:spPr>
      </p:pic>
      <p:pic>
        <p:nvPicPr>
          <p:cNvPr id="7" name="図 6">
            <a:extLst>
              <a:ext uri="{FF2B5EF4-FFF2-40B4-BE49-F238E27FC236}">
                <a16:creationId xmlns:a16="http://schemas.microsoft.com/office/drawing/2014/main" xmlns="" id="{50839B9E-E1DA-417F-8945-663658C6342F}"/>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5475" t="17619" r="28228" b="16266"/>
          <a:stretch/>
        </p:blipFill>
        <p:spPr>
          <a:xfrm>
            <a:off x="8744633" y="4540196"/>
            <a:ext cx="3270583" cy="1834634"/>
          </a:xfrm>
          <a:prstGeom prst="rect">
            <a:avLst/>
          </a:prstGeom>
          <a:effectLst>
            <a:softEdge rad="63500"/>
          </a:effectLst>
        </p:spPr>
      </p:pic>
      <p:sp>
        <p:nvSpPr>
          <p:cNvPr id="8" name="正方形/長方形 7">
            <a:extLst>
              <a:ext uri="{FF2B5EF4-FFF2-40B4-BE49-F238E27FC236}">
                <a16:creationId xmlns:a16="http://schemas.microsoft.com/office/drawing/2014/main" xmlns="" id="{029BEA6B-A888-494F-AF0D-1C50675F374D}"/>
              </a:ext>
            </a:extLst>
          </p:cNvPr>
          <p:cNvSpPr/>
          <p:nvPr/>
        </p:nvSpPr>
        <p:spPr>
          <a:xfrm>
            <a:off x="3856851" y="6320672"/>
            <a:ext cx="8324587" cy="461665"/>
          </a:xfrm>
          <a:prstGeom prst="rect">
            <a:avLst/>
          </a:prstGeom>
        </p:spPr>
        <p:txBody>
          <a:bodyPr wrap="none">
            <a:spAutoFit/>
          </a:bodyPr>
          <a:lstStyle/>
          <a:p>
            <a:r>
              <a:rPr lang="en-US" altLang="ja-JP" sz="2400" b="1" dirty="0">
                <a:latin typeface="Arial" panose="020B0604020202020204" pitchFamily="34" charset="0"/>
                <a:cs typeface="Arial" panose="020B0604020202020204" pitchFamily="34" charset="0"/>
              </a:rPr>
              <a:t>YouTube</a:t>
            </a:r>
            <a:r>
              <a:rPr lang="en-US" altLang="ja-JP" sz="2400" dirty="0">
                <a:latin typeface="Arial" panose="020B0604020202020204" pitchFamily="34" charset="0"/>
                <a:cs typeface="Arial" panose="020B0604020202020204" pitchFamily="34" charset="0"/>
              </a:rPr>
              <a:t>; https://www.youtube.com/watch?v=2-9iS9CaN3Y</a:t>
            </a:r>
            <a:endParaRPr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9128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l="22619" t="10741" r="23810" b="6014"/>
          <a:stretch/>
        </p:blipFill>
        <p:spPr>
          <a:xfrm>
            <a:off x="676337" y="1039011"/>
            <a:ext cx="6386054" cy="5581884"/>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2"/>
          <p:cNvSpPr txBox="1">
            <a:spLocks noChangeArrowheads="1"/>
          </p:cNvSpPr>
          <p:nvPr/>
        </p:nvSpPr>
        <p:spPr bwMode="auto">
          <a:xfrm>
            <a:off x="1790700" y="241788"/>
            <a:ext cx="6497638" cy="969963"/>
          </a:xfrm>
          <a:prstGeom prst="rect">
            <a:avLst/>
          </a:prstGeom>
          <a:noFill/>
          <a:ln w="9525">
            <a:noFill/>
            <a:miter lim="800000"/>
            <a:headEnd/>
            <a:tailEnd/>
          </a:ln>
        </p:spPr>
        <p:txBody>
          <a:bodyPr lIns="87256" tIns="43628" rIns="87256" bIns="43628" anchor="ctr"/>
          <a:lstStyle>
            <a:lvl1pPr defTabSz="873125"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defTabSz="873125"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defTabSz="873125"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defTabSz="873125"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defTabSz="873125"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defTabSz="873125"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defTabSz="873125"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defTabSz="873125"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defTabSz="873125"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lnSpc>
                <a:spcPts val="3200"/>
              </a:lnSpc>
            </a:pPr>
            <a:endParaRPr lang="ja-JP" altLang="en-US" sz="3200">
              <a:solidFill>
                <a:schemeClr val="tx2"/>
              </a:solidFill>
              <a:latin typeface="Arial" panose="020B0604020202020204" pitchFamily="34" charset="0"/>
            </a:endParaRPr>
          </a:p>
        </p:txBody>
      </p:sp>
      <p:sp>
        <p:nvSpPr>
          <p:cNvPr id="65540" name="AutoShape 6"/>
          <p:cNvSpPr>
            <a:spLocks/>
          </p:cNvSpPr>
          <p:nvPr/>
        </p:nvSpPr>
        <p:spPr bwMode="auto">
          <a:xfrm>
            <a:off x="2454442" y="2630757"/>
            <a:ext cx="7243011" cy="502212"/>
          </a:xfrm>
          <a:prstGeom prst="borderCallout1">
            <a:avLst>
              <a:gd name="adj1" fmla="val 29032"/>
              <a:gd name="adj2" fmla="val -3269"/>
              <a:gd name="adj3" fmla="val 30072"/>
              <a:gd name="adj4" fmla="val -25024"/>
            </a:avLst>
          </a:prstGeom>
          <a:solidFill>
            <a:schemeClr val="accent1">
              <a:lumMod val="20000"/>
              <a:lumOff val="80000"/>
            </a:schemeClr>
          </a:solidFill>
          <a:ln w="19050">
            <a:solidFill>
              <a:schemeClr val="tx1"/>
            </a:solidFill>
            <a:miter lim="800000"/>
            <a:headEnd/>
            <a:tailEnd type="triangle" w="lg" len="lg"/>
          </a:ln>
        </p:spPr>
        <p:txBody>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mn-MN" altLang="ja-JP" sz="2400" dirty="0">
                <a:latin typeface="+mn-lt"/>
              </a:rPr>
              <a:t>Хайлт хийх түлхүүр үг оруулах </a:t>
            </a:r>
            <a:r>
              <a:rPr lang="en-US" altLang="ja-JP" sz="2400" dirty="0">
                <a:latin typeface="+mn-lt"/>
              </a:rPr>
              <a:t>“</a:t>
            </a:r>
            <a:r>
              <a:rPr lang="mn-MN" altLang="ja-JP" sz="2400" dirty="0">
                <a:latin typeface="+mn-lt"/>
              </a:rPr>
              <a:t>Диализ</a:t>
            </a:r>
            <a:r>
              <a:rPr lang="en-US" altLang="ja-JP" sz="2400" dirty="0">
                <a:latin typeface="+mn-lt"/>
              </a:rPr>
              <a:t>”</a:t>
            </a:r>
            <a:r>
              <a:rPr lang="mn-MN" altLang="ja-JP" sz="2400" dirty="0">
                <a:latin typeface="+mn-lt"/>
              </a:rPr>
              <a:t> г</a:t>
            </a:r>
            <a:r>
              <a:rPr lang="en-US" altLang="ja-JP" sz="2400" dirty="0">
                <a:latin typeface="+mn-lt"/>
              </a:rPr>
              <a:t>.</a:t>
            </a:r>
            <a:r>
              <a:rPr lang="mn-MN" altLang="ja-JP" sz="2400" dirty="0">
                <a:latin typeface="+mn-lt"/>
              </a:rPr>
              <a:t>м</a:t>
            </a:r>
            <a:r>
              <a:rPr lang="en-US" altLang="ja-JP" sz="2400" dirty="0">
                <a:latin typeface="+mn-lt"/>
              </a:rPr>
              <a:t> </a:t>
            </a:r>
            <a:endParaRPr lang="ja-JP" altLang="en-US" sz="2400" dirty="0">
              <a:latin typeface="+mn-lt"/>
            </a:endParaRPr>
          </a:p>
        </p:txBody>
      </p:sp>
      <p:sp>
        <p:nvSpPr>
          <p:cNvPr id="65541" name="AutoShape 6"/>
          <p:cNvSpPr>
            <a:spLocks/>
          </p:cNvSpPr>
          <p:nvPr/>
        </p:nvSpPr>
        <p:spPr bwMode="auto">
          <a:xfrm>
            <a:off x="7501666" y="3339318"/>
            <a:ext cx="4145571" cy="793434"/>
          </a:xfrm>
          <a:prstGeom prst="borderCallout1">
            <a:avLst>
              <a:gd name="adj1" fmla="val 30509"/>
              <a:gd name="adj2" fmla="val -3176"/>
              <a:gd name="adj3" fmla="val 269491"/>
              <a:gd name="adj4" fmla="val -93744"/>
            </a:avLst>
          </a:prstGeom>
          <a:solidFill>
            <a:schemeClr val="accent1">
              <a:lumMod val="20000"/>
              <a:lumOff val="80000"/>
            </a:schemeClr>
          </a:solidFill>
          <a:ln w="19050">
            <a:solidFill>
              <a:schemeClr val="tx1"/>
            </a:solidFill>
            <a:miter lim="800000"/>
            <a:headEnd/>
            <a:tailEnd type="triangle" w="lg" len="lg"/>
          </a:ln>
        </p:spPr>
        <p:txBody>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en-US" altLang="ja-JP" sz="2400" dirty="0">
                <a:latin typeface="+mn-lt"/>
              </a:rPr>
              <a:t> </a:t>
            </a:r>
            <a:r>
              <a:rPr lang="mn-MN" altLang="ja-JP" sz="2400" dirty="0">
                <a:latin typeface="+mn-lt"/>
              </a:rPr>
              <a:t>Таагүй тохиолдлуудыг тэмдэглэнэ</a:t>
            </a:r>
            <a:endParaRPr lang="ja-JP" altLang="en-US" sz="2400" dirty="0">
              <a:latin typeface="+mn-lt"/>
            </a:endParaRPr>
          </a:p>
        </p:txBody>
      </p:sp>
      <p:sp>
        <p:nvSpPr>
          <p:cNvPr id="65542" name="AutoShape 7"/>
          <p:cNvSpPr>
            <a:spLocks/>
          </p:cNvSpPr>
          <p:nvPr/>
        </p:nvSpPr>
        <p:spPr bwMode="auto">
          <a:xfrm>
            <a:off x="7191107" y="1154606"/>
            <a:ext cx="4991100" cy="1208564"/>
          </a:xfrm>
          <a:prstGeom prst="borderCallout1">
            <a:avLst>
              <a:gd name="adj1" fmla="val 46686"/>
              <a:gd name="adj2" fmla="val -2671"/>
              <a:gd name="adj3" fmla="val 81057"/>
              <a:gd name="adj4" fmla="val -58713"/>
            </a:avLst>
          </a:prstGeom>
          <a:solidFill>
            <a:schemeClr val="accent1">
              <a:lumMod val="20000"/>
              <a:lumOff val="80000"/>
            </a:schemeClr>
          </a:solidFill>
          <a:ln w="19050">
            <a:solidFill>
              <a:schemeClr val="tx1"/>
            </a:solidFill>
            <a:miter lim="800000"/>
            <a:headEnd/>
            <a:tailEnd type="triangle" w="lg" len="lg"/>
          </a:ln>
        </p:spPr>
        <p:txBody>
          <a:bodyPr/>
          <a:lstStyle>
            <a:lvl1pPr marL="180975" indent="-180975"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marL="342900" indent="-342900" eaLnBrk="1" hangingPunct="1">
              <a:buFont typeface="Arial" panose="020B0604020202020204" pitchFamily="34" charset="0"/>
              <a:buChar char="•"/>
            </a:pPr>
            <a:r>
              <a:rPr lang="mn-MN" altLang="ja-JP" sz="2400" dirty="0">
                <a:latin typeface="+mn-lt"/>
                <a:cs typeface="Arial" panose="020B0604020202020204" pitchFamily="34" charset="0"/>
              </a:rPr>
              <a:t>Таагүй тохиолдол эсхүүл алдах дөхсөн тохиолдын аль нэгийг сонгох </a:t>
            </a:r>
            <a:endParaRPr lang="ja-JP" altLang="en-US" sz="2400" dirty="0">
              <a:latin typeface="+mn-lt"/>
              <a:cs typeface="Arial" panose="020B0604020202020204" pitchFamily="34" charset="0"/>
            </a:endParaRPr>
          </a:p>
        </p:txBody>
      </p:sp>
      <p:sp>
        <p:nvSpPr>
          <p:cNvPr id="65543" name="Oval 5"/>
          <p:cNvSpPr>
            <a:spLocks noChangeArrowheads="1"/>
          </p:cNvSpPr>
          <p:nvPr/>
        </p:nvSpPr>
        <p:spPr bwMode="auto">
          <a:xfrm>
            <a:off x="775327" y="2731387"/>
            <a:ext cx="529166" cy="17409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65544" name="Oval 5"/>
          <p:cNvSpPr>
            <a:spLocks noChangeArrowheads="1"/>
          </p:cNvSpPr>
          <p:nvPr/>
        </p:nvSpPr>
        <p:spPr bwMode="auto">
          <a:xfrm>
            <a:off x="886451" y="4132752"/>
            <a:ext cx="5035377" cy="182721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65546" name="AutoShape 6"/>
          <p:cNvSpPr>
            <a:spLocks/>
          </p:cNvSpPr>
          <p:nvPr/>
        </p:nvSpPr>
        <p:spPr bwMode="auto">
          <a:xfrm>
            <a:off x="8347195" y="4493944"/>
            <a:ext cx="3300042" cy="514545"/>
          </a:xfrm>
          <a:prstGeom prst="borderCallout1">
            <a:avLst>
              <a:gd name="adj1" fmla="val 36736"/>
              <a:gd name="adj2" fmla="val -7560"/>
              <a:gd name="adj3" fmla="val 111703"/>
              <a:gd name="adj4" fmla="val -56380"/>
            </a:avLst>
          </a:prstGeom>
          <a:solidFill>
            <a:schemeClr val="accent1">
              <a:lumMod val="20000"/>
              <a:lumOff val="80000"/>
            </a:schemeClr>
          </a:solidFill>
          <a:ln w="19050">
            <a:solidFill>
              <a:schemeClr val="tx1"/>
            </a:solidFill>
            <a:miter lim="800000"/>
            <a:headEnd/>
            <a:tailEnd type="triangle" w="lg" len="lg"/>
          </a:ln>
        </p:spPr>
        <p:txBody>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en-US" altLang="ja-JP" sz="2400" dirty="0">
                <a:latin typeface="+mn-lt"/>
              </a:rPr>
              <a:t>“</a:t>
            </a:r>
            <a:r>
              <a:rPr lang="mn-MN" altLang="ja-JP" sz="2400" dirty="0">
                <a:latin typeface="+mn-lt"/>
              </a:rPr>
              <a:t>Хайлт</a:t>
            </a:r>
            <a:r>
              <a:rPr lang="en-US" altLang="ja-JP" sz="2400" dirty="0">
                <a:latin typeface="+mn-lt"/>
              </a:rPr>
              <a:t>” </a:t>
            </a:r>
            <a:r>
              <a:rPr lang="mn-MN" altLang="ja-JP" sz="2400" dirty="0">
                <a:latin typeface="+mn-lt"/>
              </a:rPr>
              <a:t>товч</a:t>
            </a:r>
            <a:endParaRPr lang="ja-JP" altLang="en-US" sz="2400" dirty="0">
              <a:latin typeface="+mn-lt"/>
            </a:endParaRPr>
          </a:p>
        </p:txBody>
      </p:sp>
      <p:sp>
        <p:nvSpPr>
          <p:cNvPr id="12" name="Oval 5"/>
          <p:cNvSpPr>
            <a:spLocks noChangeArrowheads="1"/>
          </p:cNvSpPr>
          <p:nvPr/>
        </p:nvSpPr>
        <p:spPr bwMode="auto">
          <a:xfrm>
            <a:off x="805053" y="1879360"/>
            <a:ext cx="3653367" cy="66563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5" name="AutoShape 6"/>
          <p:cNvSpPr>
            <a:spLocks/>
          </p:cNvSpPr>
          <p:nvPr/>
        </p:nvSpPr>
        <p:spPr bwMode="auto">
          <a:xfrm>
            <a:off x="8347195" y="5305927"/>
            <a:ext cx="3300042" cy="1224438"/>
          </a:xfrm>
          <a:prstGeom prst="borderCallout1">
            <a:avLst>
              <a:gd name="adj1" fmla="val 48887"/>
              <a:gd name="adj2" fmla="val -4261"/>
              <a:gd name="adj3" fmla="val 82422"/>
              <a:gd name="adj4" fmla="val -128918"/>
            </a:avLst>
          </a:prstGeom>
          <a:solidFill>
            <a:schemeClr val="accent1">
              <a:lumMod val="20000"/>
              <a:lumOff val="80000"/>
            </a:schemeClr>
          </a:solidFill>
          <a:ln w="19050">
            <a:solidFill>
              <a:schemeClr val="tx1"/>
            </a:solidFill>
            <a:miter lim="800000"/>
            <a:headEnd/>
            <a:tailEnd type="triangle" w="lg" len="lg"/>
          </a:ln>
        </p:spPr>
        <p:txBody>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en-US" altLang="ja-JP" sz="2400" dirty="0">
                <a:latin typeface="+mn-lt"/>
              </a:rPr>
              <a:t>“</a:t>
            </a:r>
            <a:r>
              <a:rPr lang="mn-MN" altLang="ja-JP" sz="2400" dirty="0">
                <a:latin typeface="+mn-lt"/>
              </a:rPr>
              <a:t>Татах</a:t>
            </a:r>
            <a:r>
              <a:rPr lang="en-US" altLang="ja-JP" sz="2400" dirty="0">
                <a:latin typeface="+mn-lt"/>
              </a:rPr>
              <a:t>”</a:t>
            </a:r>
            <a:r>
              <a:rPr lang="mn-MN" altLang="ja-JP" sz="2400" dirty="0">
                <a:latin typeface="+mn-lt"/>
              </a:rPr>
              <a:t>товч</a:t>
            </a:r>
            <a:r>
              <a:rPr lang="en-US" altLang="ja-JP" sz="2400" dirty="0">
                <a:latin typeface="+mn-lt"/>
              </a:rPr>
              <a:t> </a:t>
            </a:r>
            <a:r>
              <a:rPr lang="mn-MN" altLang="ja-JP" sz="2400" dirty="0">
                <a:latin typeface="+mn-lt"/>
              </a:rPr>
              <a:t>/софтоор/</a:t>
            </a:r>
            <a:endParaRPr lang="ja-JP" altLang="en-US" sz="2400" dirty="0">
              <a:latin typeface="+mn-lt"/>
            </a:endParaRPr>
          </a:p>
        </p:txBody>
      </p:sp>
      <p:sp>
        <p:nvSpPr>
          <p:cNvPr id="16" name="Oval 5"/>
          <p:cNvSpPr>
            <a:spLocks noChangeArrowheads="1"/>
          </p:cNvSpPr>
          <p:nvPr/>
        </p:nvSpPr>
        <p:spPr bwMode="auto">
          <a:xfrm>
            <a:off x="2631736" y="6197089"/>
            <a:ext cx="2715153" cy="42380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7" name="Rectangle 9"/>
          <p:cNvSpPr txBox="1">
            <a:spLocks noChangeArrowheads="1"/>
          </p:cNvSpPr>
          <p:nvPr/>
        </p:nvSpPr>
        <p:spPr bwMode="auto">
          <a:xfrm>
            <a:off x="225746" y="184901"/>
            <a:ext cx="955592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063" kern="1200">
                <a:solidFill>
                  <a:schemeClr val="tx2"/>
                </a:solidFill>
                <a:latin typeface="+mj-lt"/>
                <a:ea typeface="+mj-ea"/>
                <a:cs typeface="+mj-cs"/>
              </a:defRPr>
            </a:lvl1pPr>
            <a:lvl2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5pPr>
            <a:lvl6pPr marL="422171"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6pPr>
            <a:lvl7pPr marL="844343"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7pPr>
            <a:lvl8pPr marL="1266514"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8pPr>
            <a:lvl9pPr marL="1688686"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9pPr>
          </a:lstStyle>
          <a:p>
            <a:r>
              <a:rPr lang="mn-MN" altLang="ja-JP" sz="2800" b="1" dirty="0">
                <a:solidFill>
                  <a:srgbClr val="0070C0"/>
                </a:solidFill>
                <a:latin typeface="+mn-lt"/>
                <a:cs typeface="Arial" panose="020B0604020202020204" pitchFamily="34" charset="0"/>
              </a:rPr>
              <a:t>Алдах дөхсөн болон таагүй тохиолдын дата мэдээлэл</a:t>
            </a:r>
            <a:endParaRPr lang="ja-JP" altLang="en-US" sz="2800" b="1" dirty="0">
              <a:solidFill>
                <a:srgbClr val="0070C0"/>
              </a:solidFill>
              <a:latin typeface="+mn-lt"/>
              <a:cs typeface="Arial" panose="020B0604020202020204" pitchFamily="34" charset="0"/>
            </a:endParaRPr>
          </a:p>
        </p:txBody>
      </p:sp>
      <p:sp>
        <p:nvSpPr>
          <p:cNvPr id="14" name="Oval 5">
            <a:extLst>
              <a:ext uri="{FF2B5EF4-FFF2-40B4-BE49-F238E27FC236}">
                <a16:creationId xmlns:a16="http://schemas.microsoft.com/office/drawing/2014/main" xmlns="" id="{6943D837-A0C1-4ED9-A815-8625AFD10AD6}"/>
              </a:ext>
            </a:extLst>
          </p:cNvPr>
          <p:cNvSpPr>
            <a:spLocks noChangeArrowheads="1"/>
          </p:cNvSpPr>
          <p:nvPr/>
        </p:nvSpPr>
        <p:spPr bwMode="auto">
          <a:xfrm>
            <a:off x="6215701" y="4227243"/>
            <a:ext cx="631371" cy="182721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Tree>
    <p:extLst>
      <p:ext uri="{BB962C8B-B14F-4D97-AF65-F5344CB8AC3E}">
        <p14:creationId xmlns:p14="http://schemas.microsoft.com/office/powerpoint/2010/main" val="3550723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5FB02-9B8B-4483-B51B-CCC92CB9B238}"/>
              </a:ext>
            </a:extLst>
          </p:cNvPr>
          <p:cNvSpPr>
            <a:spLocks noGrp="1"/>
          </p:cNvSpPr>
          <p:nvPr>
            <p:ph type="ctrTitle" idx="4294967295"/>
          </p:nvPr>
        </p:nvSpPr>
        <p:spPr>
          <a:xfrm>
            <a:off x="0" y="1065213"/>
            <a:ext cx="4810125" cy="4727575"/>
          </a:xfrm>
        </p:spPr>
        <p:txBody>
          <a:bodyPr vert="horz" lIns="91440" tIns="45720" rIns="91440" bIns="45720" rtlCol="0" anchor="ctr">
            <a:normAutofit fontScale="90000"/>
          </a:bodyPr>
          <a:lstStyle/>
          <a:p>
            <a:pPr algn="r"/>
            <a:r>
              <a:rPr lang="en-US" sz="2800" b="1" dirty="0">
                <a:ln w="22225">
                  <a:solidFill>
                    <a:srgbClr val="FFFFFF"/>
                  </a:solidFill>
                </a:ln>
                <a:noFill/>
              </a:rPr>
              <a:t>From Reports to Knowledge for Patient Safety Improvement through Advancements in Artificial Intelligence</a:t>
            </a:r>
            <a:r>
              <a:rPr lang="en-US" sz="2800" dirty="0">
                <a:ln w="22225">
                  <a:solidFill>
                    <a:srgbClr val="FFFFFF"/>
                  </a:solidFill>
                </a:ln>
                <a:noFill/>
              </a:rPr>
              <a:t/>
            </a:r>
            <a:br>
              <a:rPr lang="en-US" sz="2800" dirty="0">
                <a:ln w="22225">
                  <a:solidFill>
                    <a:srgbClr val="FFFFFF"/>
                  </a:solidFill>
                </a:ln>
                <a:noFill/>
              </a:rPr>
            </a:br>
            <a:r>
              <a:rPr lang="ja-JP" altLang="en-US" sz="2800" b="1" dirty="0">
                <a:ln w="22225">
                  <a:solidFill>
                    <a:srgbClr val="FFFFFF"/>
                  </a:solidFill>
                </a:ln>
                <a:noFill/>
              </a:rPr>
              <a:t>人工知能を用いた患者安全性向上のための事故報告からの知識抽出</a:t>
            </a:r>
            <a:r>
              <a:rPr lang="en-US" sz="2800" dirty="0">
                <a:ln w="22225">
                  <a:solidFill>
                    <a:srgbClr val="FFFFFF"/>
                  </a:solidFill>
                </a:ln>
                <a:noFill/>
              </a:rPr>
              <a:t/>
            </a:r>
            <a:br>
              <a:rPr lang="en-US" sz="2800" dirty="0">
                <a:ln w="22225">
                  <a:solidFill>
                    <a:srgbClr val="FFFFFF"/>
                  </a:solidFill>
                </a:ln>
                <a:noFill/>
              </a:rPr>
            </a:br>
            <a:r>
              <a:rPr lang="en-US" sz="2300" dirty="0">
                <a:ln w="22225">
                  <a:solidFill>
                    <a:srgbClr val="FFFFFF"/>
                  </a:solidFill>
                </a:ln>
                <a:noFill/>
              </a:rPr>
              <a:t> </a:t>
            </a:r>
            <a:br>
              <a:rPr lang="en-US" sz="2300" dirty="0">
                <a:ln w="22225">
                  <a:solidFill>
                    <a:srgbClr val="FFFFFF"/>
                  </a:solidFill>
                </a:ln>
                <a:noFill/>
              </a:rPr>
            </a:br>
            <a:r>
              <a:rPr lang="en-US" sz="1600" dirty="0">
                <a:ln w="22225">
                  <a:solidFill>
                    <a:srgbClr val="FFFFFF"/>
                  </a:solidFill>
                </a:ln>
                <a:noFill/>
              </a:rPr>
              <a:t>Japan Society for the Promotion of Science (JSPS) </a:t>
            </a:r>
            <a:br>
              <a:rPr lang="en-US" sz="1600" dirty="0">
                <a:ln w="22225">
                  <a:solidFill>
                    <a:srgbClr val="FFFFFF"/>
                  </a:solidFill>
                </a:ln>
                <a:noFill/>
              </a:rPr>
            </a:br>
            <a:r>
              <a:rPr lang="en-US" sz="1600" dirty="0">
                <a:ln w="22225">
                  <a:solidFill>
                    <a:srgbClr val="FFFFFF"/>
                  </a:solidFill>
                </a:ln>
                <a:noFill/>
              </a:rPr>
              <a:t>Grant-in-Aid for Scientific Research B </a:t>
            </a:r>
            <a:br>
              <a:rPr lang="en-US" sz="1600" dirty="0">
                <a:ln w="22225">
                  <a:solidFill>
                    <a:srgbClr val="FFFFFF"/>
                  </a:solidFill>
                </a:ln>
                <a:noFill/>
              </a:rPr>
            </a:br>
            <a:r>
              <a:rPr lang="ja-JP" altLang="en-US" sz="1600" b="1" dirty="0">
                <a:ln w="22225">
                  <a:solidFill>
                    <a:srgbClr val="FFFFFF"/>
                  </a:solidFill>
                </a:ln>
                <a:noFill/>
              </a:rPr>
              <a:t>科学研究費助成事業（科学研究費補助金）</a:t>
            </a:r>
            <a:r>
              <a:rPr lang="en-US" altLang="ja-JP" sz="1600" b="1" dirty="0">
                <a:ln w="22225">
                  <a:solidFill>
                    <a:srgbClr val="FFFFFF"/>
                  </a:solidFill>
                </a:ln>
                <a:noFill/>
              </a:rPr>
              <a:t/>
            </a:r>
            <a:br>
              <a:rPr lang="en-US" altLang="ja-JP" sz="1600" b="1" dirty="0">
                <a:ln w="22225">
                  <a:solidFill>
                    <a:srgbClr val="FFFFFF"/>
                  </a:solidFill>
                </a:ln>
                <a:noFill/>
              </a:rPr>
            </a:br>
            <a:r>
              <a:rPr lang="ja-JP" altLang="en-US" sz="1600" b="1" dirty="0">
                <a:ln w="22225">
                  <a:solidFill>
                    <a:srgbClr val="FFFFFF"/>
                  </a:solidFill>
                </a:ln>
                <a:noFill/>
              </a:rPr>
              <a:t>基盤研究（</a:t>
            </a:r>
            <a:r>
              <a:rPr lang="en-US" sz="1600" b="1" dirty="0">
                <a:ln w="22225">
                  <a:solidFill>
                    <a:srgbClr val="FFFFFF"/>
                  </a:solidFill>
                </a:ln>
                <a:noFill/>
              </a:rPr>
              <a:t>B</a:t>
            </a:r>
            <a:r>
              <a:rPr lang="ja-JP" altLang="en-US" sz="1600" b="1" dirty="0">
                <a:ln w="22225">
                  <a:solidFill>
                    <a:srgbClr val="FFFFFF"/>
                  </a:solidFill>
                </a:ln>
                <a:noFill/>
              </a:rPr>
              <a:t>）</a:t>
            </a:r>
            <a:r>
              <a:rPr lang="en-US" sz="1600" dirty="0">
                <a:ln w="22225">
                  <a:solidFill>
                    <a:srgbClr val="FFFFFF"/>
                  </a:solidFill>
                </a:ln>
                <a:noFill/>
              </a:rPr>
              <a:t>(2018-2021)</a:t>
            </a:r>
          </a:p>
        </p:txBody>
      </p:sp>
      <p:sp>
        <p:nvSpPr>
          <p:cNvPr id="3" name="Subtitle 2">
            <a:extLst>
              <a:ext uri="{FF2B5EF4-FFF2-40B4-BE49-F238E27FC236}">
                <a16:creationId xmlns:a16="http://schemas.microsoft.com/office/drawing/2014/main" xmlns="" id="{730BA8A4-96B3-49CF-9B08-D108E337E3C0}"/>
              </a:ext>
            </a:extLst>
          </p:cNvPr>
          <p:cNvSpPr>
            <a:spLocks noGrp="1"/>
          </p:cNvSpPr>
          <p:nvPr>
            <p:ph type="subTitle" idx="4294967295"/>
          </p:nvPr>
        </p:nvSpPr>
        <p:spPr>
          <a:xfrm>
            <a:off x="8916988" y="1716088"/>
            <a:ext cx="3275012" cy="4076700"/>
          </a:xfrm>
        </p:spPr>
        <p:txBody>
          <a:bodyPr vert="horz" lIns="91440" tIns="45720" rIns="91440" bIns="45720" rtlCol="0" anchor="ctr">
            <a:normAutofit/>
          </a:bodyPr>
          <a:lstStyle/>
          <a:p>
            <a:pPr algn="l"/>
            <a:r>
              <a:rPr lang="en-US" sz="1700" b="1" dirty="0">
                <a:solidFill>
                  <a:srgbClr val="FFFFFF"/>
                </a:solidFill>
              </a:rPr>
              <a:t>Project Investigator (</a:t>
            </a:r>
            <a:r>
              <a:rPr lang="ja-JP" altLang="en-US" sz="1700" b="1" dirty="0">
                <a:solidFill>
                  <a:srgbClr val="FFFFFF"/>
                </a:solidFill>
              </a:rPr>
              <a:t>研究代表者</a:t>
            </a:r>
            <a:r>
              <a:rPr lang="en-US" sz="1700" b="1" dirty="0">
                <a:solidFill>
                  <a:srgbClr val="FFFFFF"/>
                </a:solidFill>
              </a:rPr>
              <a:t>)</a:t>
            </a:r>
          </a:p>
          <a:p>
            <a:pPr algn="l"/>
            <a:r>
              <a:rPr lang="en-US" sz="1700" dirty="0">
                <a:solidFill>
                  <a:srgbClr val="FFFFFF"/>
                </a:solidFill>
              </a:rPr>
              <a:t>Dr Zoie SY WONG </a:t>
            </a:r>
          </a:p>
          <a:p>
            <a:pPr algn="l"/>
            <a:r>
              <a:rPr lang="ja-JP" altLang="en-US" sz="1700" b="1" dirty="0">
                <a:solidFill>
                  <a:srgbClr val="FFFFFF"/>
                </a:solidFill>
              </a:rPr>
              <a:t>ウォン　スイー</a:t>
            </a:r>
            <a:endParaRPr lang="en-US" altLang="ja-JP" sz="1700" b="1" dirty="0">
              <a:solidFill>
                <a:srgbClr val="FFFFFF"/>
              </a:solidFill>
            </a:endParaRPr>
          </a:p>
          <a:p>
            <a:pPr algn="l"/>
            <a:r>
              <a:rPr lang="en-US" sz="1700" dirty="0">
                <a:solidFill>
                  <a:srgbClr val="FFFFFF"/>
                </a:solidFill>
              </a:rPr>
              <a:t>Associate Professor</a:t>
            </a:r>
          </a:p>
          <a:p>
            <a:pPr algn="l"/>
            <a:r>
              <a:rPr lang="en-US" sz="1700" dirty="0">
                <a:solidFill>
                  <a:srgbClr val="FFFFFF"/>
                </a:solidFill>
              </a:rPr>
              <a:t>Graduate School of Public Health </a:t>
            </a:r>
          </a:p>
          <a:p>
            <a:pPr algn="l"/>
            <a:r>
              <a:rPr lang="en-US" sz="1700" dirty="0">
                <a:solidFill>
                  <a:srgbClr val="FFFFFF"/>
                </a:solidFill>
              </a:rPr>
              <a:t>St. Luke’s International University</a:t>
            </a:r>
          </a:p>
          <a:p>
            <a:pPr algn="l"/>
            <a:r>
              <a:rPr lang="ja-JP" altLang="en-US" sz="1700" dirty="0">
                <a:solidFill>
                  <a:srgbClr val="FFFFFF"/>
                </a:solidFill>
              </a:rPr>
              <a:t>聖路加国際大学   </a:t>
            </a:r>
            <a:endParaRPr lang="en-US" altLang="ja-JP" sz="1700" dirty="0">
              <a:solidFill>
                <a:srgbClr val="FFFFFF"/>
              </a:solidFill>
            </a:endParaRPr>
          </a:p>
          <a:p>
            <a:pPr algn="l"/>
            <a:r>
              <a:rPr lang="ja-JP" altLang="en-US" sz="1700" dirty="0">
                <a:solidFill>
                  <a:srgbClr val="FFFFFF"/>
                </a:solidFill>
              </a:rPr>
              <a:t>公衆衛生大学院   准教授  </a:t>
            </a:r>
            <a:endParaRPr lang="en-US" altLang="ja-JP" sz="1700" dirty="0">
              <a:solidFill>
                <a:srgbClr val="FFFFFF"/>
              </a:solidFill>
            </a:endParaRPr>
          </a:p>
          <a:p>
            <a:pPr algn="l"/>
            <a:r>
              <a:rPr lang="en-US" sz="1700" dirty="0">
                <a:solidFill>
                  <a:srgbClr val="FFFFFF"/>
                </a:solidFill>
              </a:rPr>
              <a:t>Email: zoiewong@luke.ac.jp</a:t>
            </a:r>
          </a:p>
          <a:p>
            <a:pPr indent="-228594" algn="l">
              <a:buFont typeface="Arial" panose="020B0604020202020204" pitchFamily="34" charset="0"/>
              <a:buChar char="•"/>
            </a:pPr>
            <a:endParaRPr lang="en-US" sz="1700" dirty="0">
              <a:solidFill>
                <a:srgbClr val="FFFFFF"/>
              </a:solidFill>
            </a:endParaRP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714" y="-298"/>
            <a:ext cx="12775458" cy="6861838"/>
          </a:xfrm>
          <a:prstGeom prst="rect">
            <a:avLst/>
          </a:prstGeom>
          <a:solidFill>
            <a:srgbClr val="003366"/>
          </a:solidFill>
        </p:spPr>
      </p:pic>
      <p:sp>
        <p:nvSpPr>
          <p:cNvPr id="10" name="Subtitle 2">
            <a:extLst>
              <a:ext uri="{FF2B5EF4-FFF2-40B4-BE49-F238E27FC236}">
                <a16:creationId xmlns:a16="http://schemas.microsoft.com/office/drawing/2014/main" xmlns="" id="{730BA8A4-96B3-49CF-9B08-D108E337E3C0}"/>
              </a:ext>
            </a:extLst>
          </p:cNvPr>
          <p:cNvSpPr txBox="1">
            <a:spLocks/>
          </p:cNvSpPr>
          <p:nvPr/>
        </p:nvSpPr>
        <p:spPr>
          <a:xfrm>
            <a:off x="4272551" y="4199021"/>
            <a:ext cx="7919450" cy="2261937"/>
          </a:xfrm>
          <a:prstGeom prst="rect">
            <a:avLst/>
          </a:prstGeom>
        </p:spPr>
        <p:txBody>
          <a:bodyPr vert="horz" lIns="91440" tIns="45720" rIns="91440" bIns="45720" rtlCol="0" anchor="t">
            <a:noAutofit/>
          </a:bodyPr>
          <a:lstStyle>
            <a:lvl1pPr marL="0" indent="0" algn="ctr" defTabSz="873125" rtl="0" eaLnBrk="0" fontAlgn="base" hangingPunct="0">
              <a:spcBef>
                <a:spcPct val="20000"/>
              </a:spcBef>
              <a:spcAft>
                <a:spcPct val="0"/>
              </a:spcAft>
              <a:buNone/>
              <a:defRPr kumimoji="1" sz="2400" kern="1200">
                <a:solidFill>
                  <a:schemeClr val="tx1"/>
                </a:solidFill>
                <a:latin typeface="+mn-lt"/>
                <a:ea typeface="+mn-ea"/>
                <a:cs typeface="+mn-cs"/>
              </a:defRPr>
            </a:lvl1pPr>
            <a:lvl2pPr marL="457200" indent="0" algn="ctr" defTabSz="873125" rtl="0" eaLnBrk="0" fontAlgn="base" hangingPunct="0">
              <a:spcBef>
                <a:spcPct val="20000"/>
              </a:spcBef>
              <a:spcAft>
                <a:spcPct val="0"/>
              </a:spcAft>
              <a:buNone/>
              <a:defRPr kumimoji="1" sz="2000" kern="1200">
                <a:solidFill>
                  <a:schemeClr val="tx1"/>
                </a:solidFill>
                <a:latin typeface="+mn-lt"/>
                <a:ea typeface="+mn-ea"/>
                <a:cs typeface="+mn-cs"/>
              </a:defRPr>
            </a:lvl2pPr>
            <a:lvl3pPr marL="914400" indent="0" algn="ctr" defTabSz="873125" rtl="0" eaLnBrk="0" fontAlgn="base" hangingPunct="0">
              <a:spcBef>
                <a:spcPct val="20000"/>
              </a:spcBef>
              <a:spcAft>
                <a:spcPct val="0"/>
              </a:spcAft>
              <a:buNone/>
              <a:defRPr kumimoji="1" sz="1800" kern="1200">
                <a:solidFill>
                  <a:schemeClr val="tx1"/>
                </a:solidFill>
                <a:latin typeface="+mn-lt"/>
                <a:ea typeface="+mn-ea"/>
                <a:cs typeface="+mn-cs"/>
              </a:defRPr>
            </a:lvl3pPr>
            <a:lvl4pPr marL="1371600" indent="0" algn="ctr" defTabSz="873125" rtl="0" eaLnBrk="0" fontAlgn="base" hangingPunct="0">
              <a:spcBef>
                <a:spcPct val="20000"/>
              </a:spcBef>
              <a:spcAft>
                <a:spcPct val="0"/>
              </a:spcAft>
              <a:buNone/>
              <a:defRPr kumimoji="1" sz="1600" kern="1200">
                <a:solidFill>
                  <a:schemeClr val="tx1"/>
                </a:solidFill>
                <a:latin typeface="+mn-lt"/>
                <a:ea typeface="+mn-ea"/>
                <a:cs typeface="+mn-cs"/>
              </a:defRPr>
            </a:lvl4pPr>
            <a:lvl5pPr marL="1828800" indent="0" algn="ctr" defTabSz="873125" rtl="0" eaLnBrk="0" fontAlgn="base" hangingPunct="0">
              <a:spcBef>
                <a:spcPct val="20000"/>
              </a:spcBef>
              <a:spcAft>
                <a:spcPct val="0"/>
              </a:spcAft>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a:lnSpc>
                <a:spcPct val="120000"/>
              </a:lnSpc>
              <a:spcAft>
                <a:spcPts val="1800"/>
              </a:spcAft>
            </a:pPr>
            <a:r>
              <a:rPr lang="mn-MN" dirty="0">
                <a:cs typeface="Arial" pitchFamily="34" charset="0"/>
              </a:rPr>
              <a:t>Судалгааны төслийн зохицуулагч</a:t>
            </a:r>
            <a:r>
              <a:rPr lang="en-US" dirty="0">
                <a:cs typeface="Arial" pitchFamily="34" charset="0"/>
              </a:rPr>
              <a:t>: Dr. Zoie SY WONG </a:t>
            </a:r>
            <a:r>
              <a:rPr lang="mn-MN" dirty="0">
                <a:cs typeface="Arial" pitchFamily="34" charset="0"/>
              </a:rPr>
              <a:t>, Нийгмийн эрүүл мэндийн их сургуулийн дэд профессор, </a:t>
            </a:r>
            <a:r>
              <a:rPr lang="en-US" b="1" dirty="0">
                <a:solidFill>
                  <a:schemeClr val="tx1">
                    <a:lumMod val="95000"/>
                    <a:lumOff val="5000"/>
                  </a:schemeClr>
                </a:solidFill>
                <a:cs typeface="Arial" panose="020B0604020202020204" pitchFamily="34" charset="0"/>
              </a:rPr>
              <a:t>St. Luke’s </a:t>
            </a:r>
            <a:r>
              <a:rPr lang="mn-MN" b="1" dirty="0">
                <a:solidFill>
                  <a:schemeClr val="tx1">
                    <a:lumMod val="95000"/>
                    <a:lumOff val="5000"/>
                  </a:schemeClr>
                </a:solidFill>
                <a:cs typeface="Arial" panose="020B0604020202020204" pitchFamily="34" charset="0"/>
              </a:rPr>
              <a:t>о</a:t>
            </a:r>
            <a:r>
              <a:rPr lang="mn-MN" dirty="0">
                <a:solidFill>
                  <a:schemeClr val="tx1">
                    <a:lumMod val="95000"/>
                    <a:lumOff val="5000"/>
                  </a:schemeClr>
                </a:solidFill>
                <a:cs typeface="Arial" pitchFamily="34" charset="0"/>
              </a:rPr>
              <a:t>лон улсын </a:t>
            </a:r>
            <a:r>
              <a:rPr lang="mn-MN" dirty="0">
                <a:cs typeface="Arial" pitchFamily="34" charset="0"/>
              </a:rPr>
              <a:t>их сургууль</a:t>
            </a:r>
            <a:endParaRPr lang="ja-JP" altLang="en-US" b="1" dirty="0">
              <a:solidFill>
                <a:schemeClr val="bg1"/>
              </a:solidFill>
              <a:cs typeface="Arial" panose="020B0604020202020204" pitchFamily="34" charset="0"/>
            </a:endParaRPr>
          </a:p>
        </p:txBody>
      </p:sp>
      <p:sp>
        <p:nvSpPr>
          <p:cNvPr id="5" name="テキスト ボックス 4"/>
          <p:cNvSpPr txBox="1"/>
          <p:nvPr/>
        </p:nvSpPr>
        <p:spPr>
          <a:xfrm>
            <a:off x="335360" y="740702"/>
            <a:ext cx="11856640" cy="2391424"/>
          </a:xfrm>
          <a:prstGeom prst="rect">
            <a:avLst/>
          </a:prstGeom>
          <a:noFill/>
        </p:spPr>
        <p:txBody>
          <a:bodyPr wrap="square" rtlCol="0">
            <a:spAutoFit/>
          </a:bodyPr>
          <a:lstStyle/>
          <a:p>
            <a:pPr marL="571500" indent="-571500">
              <a:lnSpc>
                <a:spcPct val="120000"/>
              </a:lnSpc>
              <a:spcAft>
                <a:spcPts val="1800"/>
              </a:spcAft>
              <a:buFont typeface="Arial" pitchFamily="34" charset="0"/>
              <a:buChar char="•"/>
            </a:pPr>
            <a:r>
              <a:rPr lang="mn-MN" sz="2800" b="1" dirty="0">
                <a:cs typeface="Arial" pitchFamily="34" charset="0"/>
              </a:rPr>
              <a:t>Хиймэл оюун ухааны дэвшилтэт технологийг ашиглах замаар т</a:t>
            </a:r>
            <a:r>
              <a:rPr lang="mn-MN" altLang="ja-JP" sz="2800" b="1" dirty="0">
                <a:cs typeface="Arial" panose="020B0604020202020204" pitchFamily="34" charset="0"/>
              </a:rPr>
              <a:t>айлан мэдээлэл, өгөгдлөөс өвчтөний аюулгүй байдлыг сайжруулах мэдлэг олох </a:t>
            </a:r>
            <a:r>
              <a:rPr lang="mn-MN" sz="2800" b="1" dirty="0">
                <a:cs typeface="Arial" pitchFamily="34" charset="0"/>
              </a:rPr>
              <a:t>Японы Шинжлэх ухааныг дэмжих нийгэмлэг JSPS) </a:t>
            </a:r>
          </a:p>
          <a:p>
            <a:pPr marL="571500" indent="-571500">
              <a:lnSpc>
                <a:spcPct val="120000"/>
              </a:lnSpc>
              <a:spcAft>
                <a:spcPts val="1800"/>
              </a:spcAft>
              <a:buFont typeface="Arial" pitchFamily="34" charset="0"/>
              <a:buChar char="•"/>
            </a:pPr>
            <a:r>
              <a:rPr lang="mn-MN" sz="2800" b="1" dirty="0"/>
              <a:t>Судалгааны тэтгэлэг Б (2018-2021</a:t>
            </a:r>
            <a:r>
              <a:rPr lang="en-US" sz="2800" b="1" dirty="0"/>
              <a:t>)</a:t>
            </a:r>
            <a:endParaRPr lang="mn-MN" sz="2800" b="1" dirty="0">
              <a:cs typeface="Arial" pitchFamily="34" charset="0"/>
            </a:endParaRPr>
          </a:p>
        </p:txBody>
      </p:sp>
    </p:spTree>
    <p:extLst>
      <p:ext uri="{BB962C8B-B14F-4D97-AF65-F5344CB8AC3E}">
        <p14:creationId xmlns:p14="http://schemas.microsoft.com/office/powerpoint/2010/main" val="1611244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38823" y="499788"/>
            <a:ext cx="11078942" cy="954107"/>
          </a:xfrm>
          <a:prstGeom prst="rect">
            <a:avLst/>
          </a:prstGeom>
          <a:noFill/>
        </p:spPr>
        <p:txBody>
          <a:bodyPr wrap="square" rtlCol="0">
            <a:spAutoFit/>
          </a:bodyPr>
          <a:lstStyle/>
          <a:p>
            <a:pPr algn="ctr"/>
            <a:r>
              <a:rPr lang="mn-MN" sz="2800" dirty="0"/>
              <a:t>Дурангийн мэс засалтай холбоотой үүссэн таагүй тохиолдлуудад хийсэн судалгаа</a:t>
            </a:r>
            <a:endParaRPr lang="ja-JP" altLang="en-US" sz="2800" b="1" dirty="0">
              <a:solidFill>
                <a:srgbClr val="0070C0"/>
              </a:solidFill>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xmlns="" id="{824CFC57-7C8A-46B7-B7CC-A5767E981F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531" t="14584" r="20078" b="27573"/>
          <a:stretch/>
        </p:blipFill>
        <p:spPr>
          <a:xfrm>
            <a:off x="1462093" y="2062413"/>
            <a:ext cx="9422022" cy="4490787"/>
          </a:xfrm>
          <a:prstGeom prst="rect">
            <a:avLst/>
          </a:prstGeom>
          <a:ln>
            <a:solidFill>
              <a:schemeClr val="tx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12460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4"/>
          <p:cNvSpPr txBox="1"/>
          <p:nvPr/>
        </p:nvSpPr>
        <p:spPr>
          <a:xfrm>
            <a:off x="282025" y="1676400"/>
            <a:ext cx="11501266" cy="4344779"/>
          </a:xfrm>
          <a:prstGeom prst="rect">
            <a:avLst/>
          </a:prstGeom>
        </p:spPr>
        <p:txBody>
          <a:bodyPr vert="horz" wrap="square" lIns="0" tIns="0" rIns="0" bIns="0" rtlCol="0">
            <a:spAutoFit/>
          </a:bodyPr>
          <a:lstStyle/>
          <a:p>
            <a:pPr marL="560705" indent="-342900" algn="just">
              <a:spcBef>
                <a:spcPts val="1755"/>
              </a:spcBef>
              <a:buClr>
                <a:srgbClr val="0070C0"/>
              </a:buClr>
              <a:buFont typeface="Wingdings" panose="05000000000000000000" pitchFamily="2" charset="2"/>
              <a:buChar char="n"/>
              <a:tabLst>
                <a:tab pos="538480" algn="l"/>
              </a:tabLst>
            </a:pP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Ёкохамагийн</a:t>
            </a:r>
            <a:r>
              <a:rPr sz="2400" b="1" spc="-15"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Их</a:t>
            </a:r>
            <a:r>
              <a:rPr sz="2400" b="1" spc="-15"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Сургуулийн</a:t>
            </a:r>
            <a:r>
              <a:rPr sz="2400" b="1" spc="-15"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эмнэлэг</a:t>
            </a:r>
            <a:r>
              <a:rPr sz="2400" b="1" spc="-15" dirty="0">
                <a:latin typeface="Times New Roman" panose="02020603050405020304" pitchFamily="18" charset="0"/>
                <a:ea typeface="Arial Unicode MS" panose="020B0604020202020204" pitchFamily="50" charset="-128"/>
                <a:cs typeface="Times New Roman" panose="02020603050405020304" pitchFamily="18" charset="0"/>
              </a:rPr>
              <a:t>: 1999 </a:t>
            </a: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он</a:t>
            </a:r>
            <a:endParaRPr sz="2400" dirty="0">
              <a:latin typeface="Times New Roman" panose="02020603050405020304" pitchFamily="18" charset="0"/>
              <a:ea typeface="Arial Unicode MS" panose="020B0604020202020204" pitchFamily="50" charset="-128"/>
              <a:cs typeface="Times New Roman" panose="02020603050405020304" pitchFamily="18" charset="0"/>
            </a:endParaRPr>
          </a:p>
          <a:p>
            <a:pPr marL="488950" algn="just">
              <a:spcBef>
                <a:spcPts val="15"/>
              </a:spcBef>
            </a:pPr>
            <a:r>
              <a:rPr sz="2400" spc="-95" dirty="0">
                <a:latin typeface="Times New Roman" panose="02020603050405020304" pitchFamily="18" charset="0"/>
                <a:ea typeface="Arial Unicode MS" panose="020B0604020202020204" pitchFamily="50" charset="-128"/>
                <a:cs typeface="Times New Roman" panose="02020603050405020304" pitchFamily="18" charset="0"/>
              </a:rPr>
              <a:t>2 </a:t>
            </a:r>
            <a:r>
              <a:rPr sz="2400" spc="-95" dirty="0" err="1">
                <a:latin typeface="Times New Roman" panose="02020603050405020304" pitchFamily="18" charset="0"/>
                <a:ea typeface="Arial Unicode MS" panose="020B0604020202020204" pitchFamily="50" charset="-128"/>
                <a:cs typeface="Times New Roman" panose="02020603050405020304" pitchFamily="18" charset="0"/>
              </a:rPr>
              <a:t>үйлчлүүлэгчийг</a:t>
            </a:r>
            <a:r>
              <a:rPr sz="2400" spc="-95" dirty="0">
                <a:latin typeface="Times New Roman" panose="02020603050405020304" pitchFamily="18" charset="0"/>
                <a:ea typeface="Arial Unicode MS" panose="020B0604020202020204" pitchFamily="50" charset="-128"/>
                <a:cs typeface="Times New Roman" panose="02020603050405020304" pitchFamily="18" charset="0"/>
              </a:rPr>
              <a:t> </a:t>
            </a:r>
            <a:r>
              <a:rPr sz="2400" spc="-95" dirty="0" err="1">
                <a:latin typeface="Times New Roman" panose="02020603050405020304" pitchFamily="18" charset="0"/>
                <a:ea typeface="Arial Unicode MS" panose="020B0604020202020204" pitchFamily="50" charset="-128"/>
                <a:cs typeface="Times New Roman" panose="02020603050405020304" pitchFamily="18" charset="0"/>
              </a:rPr>
              <a:t>сольж</a:t>
            </a:r>
            <a:r>
              <a:rPr sz="2400" spc="-95" dirty="0">
                <a:latin typeface="Times New Roman" panose="02020603050405020304" pitchFamily="18" charset="0"/>
                <a:ea typeface="Arial Unicode MS" panose="020B0604020202020204" pitchFamily="50" charset="-128"/>
                <a:cs typeface="Times New Roman" panose="02020603050405020304" pitchFamily="18" charset="0"/>
              </a:rPr>
              <a:t> </a:t>
            </a:r>
            <a:r>
              <a:rPr sz="2400" u="sng" spc="-95" dirty="0" err="1">
                <a:latin typeface="Times New Roman" panose="02020603050405020304" pitchFamily="18" charset="0"/>
                <a:ea typeface="Arial Unicode MS" panose="020B0604020202020204" pitchFamily="50" charset="-128"/>
                <a:cs typeface="Times New Roman" panose="02020603050405020304" pitchFamily="18" charset="0"/>
              </a:rPr>
              <a:t>буруу</a:t>
            </a:r>
            <a:r>
              <a:rPr sz="2400" u="sng" spc="-95" dirty="0">
                <a:latin typeface="Times New Roman" panose="02020603050405020304" pitchFamily="18" charset="0"/>
                <a:ea typeface="Arial Unicode MS" panose="020B0604020202020204" pitchFamily="50" charset="-128"/>
                <a:cs typeface="Times New Roman" panose="02020603050405020304" pitchFamily="18" charset="0"/>
              </a:rPr>
              <a:t> </a:t>
            </a:r>
            <a:r>
              <a:rPr sz="2400" u="sng" spc="-95" dirty="0" err="1">
                <a:latin typeface="Times New Roman" panose="02020603050405020304" pitchFamily="18" charset="0"/>
                <a:ea typeface="Arial Unicode MS" panose="020B0604020202020204" pitchFamily="50" charset="-128"/>
                <a:cs typeface="Times New Roman" panose="02020603050405020304" pitchFamily="18" charset="0"/>
              </a:rPr>
              <a:t>эрхтэнд</a:t>
            </a:r>
            <a:r>
              <a:rPr sz="2400" u="sng" spc="-95" dirty="0">
                <a:latin typeface="Times New Roman" panose="02020603050405020304" pitchFamily="18" charset="0"/>
                <a:ea typeface="Arial Unicode MS" panose="020B0604020202020204" pitchFamily="50" charset="-128"/>
                <a:cs typeface="Times New Roman" panose="02020603050405020304" pitchFamily="18" charset="0"/>
              </a:rPr>
              <a:t> </a:t>
            </a:r>
            <a:r>
              <a:rPr lang="en-US" sz="2400" u="sng" spc="-95" dirty="0">
                <a:latin typeface="Times New Roman" panose="02020603050405020304" pitchFamily="18" charset="0"/>
                <a:ea typeface="Arial Unicode MS" panose="020B0604020202020204" pitchFamily="50" charset="-128"/>
                <a:cs typeface="Times New Roman" panose="02020603050405020304" pitchFamily="18" charset="0"/>
              </a:rPr>
              <a:t>(X</a:t>
            </a:r>
            <a:r>
              <a:rPr lang="mn-MN" sz="2400" u="sng" spc="-95" dirty="0">
                <a:latin typeface="Times New Roman" panose="02020603050405020304" pitchFamily="18" charset="0"/>
                <a:ea typeface="Arial Unicode MS" panose="020B0604020202020204" pitchFamily="50" charset="-128"/>
                <a:cs typeface="Times New Roman" panose="02020603050405020304" pitchFamily="18" charset="0"/>
              </a:rPr>
              <a:t> үйлчлүүлэгчийн зүрхэнд, </a:t>
            </a:r>
            <a:r>
              <a:rPr lang="en-US" sz="2400" u="sng" spc="-95" dirty="0">
                <a:latin typeface="Times New Roman" panose="02020603050405020304" pitchFamily="18" charset="0"/>
                <a:ea typeface="Arial Unicode MS" panose="020B0604020202020204" pitchFamily="50" charset="-128"/>
                <a:cs typeface="Times New Roman" panose="02020603050405020304" pitchFamily="18" charset="0"/>
              </a:rPr>
              <a:t>Y </a:t>
            </a:r>
            <a:r>
              <a:rPr lang="mn-MN" sz="2400" u="sng" spc="-95" dirty="0">
                <a:latin typeface="Times New Roman" panose="02020603050405020304" pitchFamily="18" charset="0"/>
                <a:ea typeface="Arial Unicode MS" panose="020B0604020202020204" pitchFamily="50" charset="-128"/>
                <a:cs typeface="Times New Roman" panose="02020603050405020304" pitchFamily="18" charset="0"/>
              </a:rPr>
              <a:t>үйлчлүүлэгчийн уушгинд</a:t>
            </a:r>
            <a:r>
              <a:rPr lang="en-US" sz="2400" u="sng" spc="-95" dirty="0">
                <a:latin typeface="Times New Roman" panose="02020603050405020304" pitchFamily="18" charset="0"/>
                <a:ea typeface="Arial Unicode MS" panose="020B0604020202020204" pitchFamily="50" charset="-128"/>
                <a:cs typeface="Times New Roman" panose="02020603050405020304" pitchFamily="18" charset="0"/>
              </a:rPr>
              <a:t>)</a:t>
            </a:r>
            <a:r>
              <a:rPr sz="2400" u="sng" spc="-95" dirty="0">
                <a:latin typeface="Times New Roman" panose="02020603050405020304" pitchFamily="18" charset="0"/>
                <a:ea typeface="Arial Unicode MS" panose="020B0604020202020204" pitchFamily="50" charset="-128"/>
                <a:cs typeface="Times New Roman" panose="02020603050405020304" pitchFamily="18" charset="0"/>
              </a:rPr>
              <a:t> </a:t>
            </a:r>
            <a:r>
              <a:rPr sz="2400" u="sng" spc="-95" dirty="0" err="1">
                <a:latin typeface="Times New Roman" panose="02020603050405020304" pitchFamily="18" charset="0"/>
                <a:ea typeface="Arial Unicode MS" panose="020B0604020202020204" pitchFamily="50" charset="-128"/>
                <a:cs typeface="Times New Roman" panose="02020603050405020304" pitchFamily="18" charset="0"/>
              </a:rPr>
              <a:t>мэс</a:t>
            </a:r>
            <a:r>
              <a:rPr sz="2400" u="sng" spc="-95" dirty="0">
                <a:latin typeface="Times New Roman" panose="02020603050405020304" pitchFamily="18" charset="0"/>
                <a:ea typeface="Arial Unicode MS" panose="020B0604020202020204" pitchFamily="50" charset="-128"/>
                <a:cs typeface="Times New Roman" panose="02020603050405020304" pitchFamily="18" charset="0"/>
              </a:rPr>
              <a:t> </a:t>
            </a:r>
            <a:r>
              <a:rPr sz="2400" u="sng" spc="-95" dirty="0" err="1">
                <a:latin typeface="Times New Roman" panose="02020603050405020304" pitchFamily="18" charset="0"/>
                <a:ea typeface="Arial Unicode MS" panose="020B0604020202020204" pitchFamily="50" charset="-128"/>
                <a:cs typeface="Times New Roman" panose="02020603050405020304" pitchFamily="18" charset="0"/>
              </a:rPr>
              <a:t>засал</a:t>
            </a:r>
            <a:r>
              <a:rPr sz="2400" spc="-95" dirty="0">
                <a:latin typeface="Times New Roman" panose="02020603050405020304" pitchFamily="18" charset="0"/>
                <a:ea typeface="Arial Unicode MS" panose="020B0604020202020204" pitchFamily="50" charset="-128"/>
                <a:cs typeface="Times New Roman" panose="02020603050405020304" pitchFamily="18" charset="0"/>
              </a:rPr>
              <a:t> </a:t>
            </a:r>
            <a:r>
              <a:rPr sz="2400" spc="-95" dirty="0" err="1">
                <a:latin typeface="Times New Roman" panose="02020603050405020304" pitchFamily="18" charset="0"/>
                <a:ea typeface="Arial Unicode MS" panose="020B0604020202020204" pitchFamily="50" charset="-128"/>
                <a:cs typeface="Times New Roman" panose="02020603050405020304" pitchFamily="18" charset="0"/>
              </a:rPr>
              <a:t>хийсэн</a:t>
            </a:r>
            <a:r>
              <a:rPr sz="2400" spc="-95" dirty="0">
                <a:latin typeface="Times New Roman" panose="02020603050405020304" pitchFamily="18" charset="0"/>
                <a:ea typeface="Arial Unicode MS" panose="020B0604020202020204" pitchFamily="50" charset="-128"/>
                <a:cs typeface="Times New Roman" panose="02020603050405020304" pitchFamily="18" charset="0"/>
              </a:rPr>
              <a:t>.</a:t>
            </a:r>
            <a:endParaRPr sz="2400" dirty="0">
              <a:latin typeface="Times New Roman" panose="02020603050405020304" pitchFamily="18" charset="0"/>
              <a:ea typeface="Arial Unicode MS" panose="020B0604020202020204" pitchFamily="50" charset="-128"/>
              <a:cs typeface="Times New Roman" panose="02020603050405020304" pitchFamily="18" charset="0"/>
            </a:endParaRPr>
          </a:p>
          <a:p>
            <a:pPr marL="624840" indent="-429895" algn="just">
              <a:spcBef>
                <a:spcPts val="650"/>
              </a:spcBef>
              <a:buClr>
                <a:srgbClr val="0070C0"/>
              </a:buClr>
              <a:buFont typeface="Wingdings" panose="05000000000000000000" pitchFamily="2" charset="2"/>
              <a:buChar char="n"/>
              <a:tabLst>
                <a:tab pos="625475" algn="l"/>
              </a:tabLst>
            </a:pPr>
            <a:r>
              <a:rPr sz="2400" b="1" spc="-10" dirty="0" err="1">
                <a:latin typeface="Times New Roman" panose="02020603050405020304" pitchFamily="18" charset="0"/>
                <a:ea typeface="Arial Unicode MS" panose="020B0604020202020204" pitchFamily="50" charset="-128"/>
                <a:cs typeface="Times New Roman" panose="02020603050405020304" pitchFamily="18" charset="0"/>
              </a:rPr>
              <a:t>Токио</a:t>
            </a:r>
            <a:r>
              <a:rPr sz="2400" b="1" spc="-10"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0" dirty="0" err="1">
                <a:latin typeface="Times New Roman" panose="02020603050405020304" pitchFamily="18" charset="0"/>
                <a:ea typeface="Arial Unicode MS" panose="020B0604020202020204" pitchFamily="50" charset="-128"/>
                <a:cs typeface="Times New Roman" panose="02020603050405020304" pitchFamily="18" charset="0"/>
              </a:rPr>
              <a:t>хотын</a:t>
            </a:r>
            <a:r>
              <a:rPr sz="2400" b="1" spc="-10"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0" dirty="0" err="1">
                <a:latin typeface="Times New Roman" panose="02020603050405020304" pitchFamily="18" charset="0"/>
                <a:ea typeface="Arial Unicode MS" panose="020B0604020202020204" pitchFamily="50" charset="-128"/>
                <a:cs typeface="Times New Roman" panose="02020603050405020304" pitchFamily="18" charset="0"/>
              </a:rPr>
              <a:t>Хиру</a:t>
            </a:r>
            <a:r>
              <a:rPr sz="2400" b="1" spc="-10"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0" dirty="0" err="1">
                <a:latin typeface="Times New Roman" panose="02020603050405020304" pitchFamily="18" charset="0"/>
                <a:ea typeface="Arial Unicode MS" panose="020B0604020202020204" pitchFamily="50" charset="-128"/>
                <a:cs typeface="Times New Roman" panose="02020603050405020304" pitchFamily="18" charset="0"/>
              </a:rPr>
              <a:t>эмнэлэг</a:t>
            </a:r>
            <a:r>
              <a:rPr sz="2400" b="1" spc="-10" dirty="0">
                <a:latin typeface="Times New Roman" panose="02020603050405020304" pitchFamily="18" charset="0"/>
                <a:ea typeface="Arial Unicode MS" panose="020B0604020202020204" pitchFamily="50" charset="-128"/>
                <a:cs typeface="Times New Roman" panose="02020603050405020304" pitchFamily="18" charset="0"/>
              </a:rPr>
              <a:t>: 1999 </a:t>
            </a:r>
            <a:r>
              <a:rPr sz="2400" b="1" spc="-10" dirty="0" err="1">
                <a:latin typeface="Times New Roman" panose="02020603050405020304" pitchFamily="18" charset="0"/>
                <a:ea typeface="Arial Unicode MS" panose="020B0604020202020204" pitchFamily="50" charset="-128"/>
                <a:cs typeface="Times New Roman" panose="02020603050405020304" pitchFamily="18" charset="0"/>
              </a:rPr>
              <a:t>оны</a:t>
            </a:r>
            <a:r>
              <a:rPr sz="2400" b="1" spc="-10"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0" dirty="0" err="1">
                <a:latin typeface="Times New Roman" panose="02020603050405020304" pitchFamily="18" charset="0"/>
                <a:ea typeface="Arial Unicode MS" panose="020B0604020202020204" pitchFamily="50" charset="-128"/>
                <a:cs typeface="Times New Roman" panose="02020603050405020304" pitchFamily="18" charset="0"/>
              </a:rPr>
              <a:t>хоёрдугаар</a:t>
            </a:r>
            <a:r>
              <a:rPr sz="2400" b="1" spc="-10"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0" dirty="0" err="1">
                <a:latin typeface="Times New Roman" panose="02020603050405020304" pitchFamily="18" charset="0"/>
                <a:ea typeface="Arial Unicode MS" panose="020B0604020202020204" pitchFamily="50" charset="-128"/>
                <a:cs typeface="Times New Roman" panose="02020603050405020304" pitchFamily="18" charset="0"/>
              </a:rPr>
              <a:t>сар</a:t>
            </a:r>
            <a:endParaRPr sz="2400" dirty="0">
              <a:latin typeface="Times New Roman" panose="02020603050405020304" pitchFamily="18" charset="0"/>
              <a:ea typeface="Arial Unicode MS" panose="020B0604020202020204" pitchFamily="50" charset="-128"/>
              <a:cs typeface="Times New Roman" panose="02020603050405020304" pitchFamily="18" charset="0"/>
            </a:endParaRPr>
          </a:p>
          <a:p>
            <a:pPr marL="466090" algn="just">
              <a:spcBef>
                <a:spcPts val="15"/>
              </a:spcBef>
            </a:pPr>
            <a:r>
              <a:rPr sz="2400" dirty="0" err="1">
                <a:latin typeface="Times New Roman" panose="02020603050405020304" pitchFamily="18" charset="0"/>
                <a:ea typeface="Arial Unicode MS" panose="020B0604020202020204" pitchFamily="50" charset="-128"/>
                <a:cs typeface="Times New Roman" panose="02020603050405020304" pitchFamily="18" charset="0"/>
              </a:rPr>
              <a:t>Хагалгааны</a:t>
            </a:r>
            <a:r>
              <a:rPr sz="2400" dirty="0">
                <a:latin typeface="Times New Roman" panose="02020603050405020304" pitchFamily="18" charset="0"/>
                <a:ea typeface="Arial Unicode MS" panose="020B0604020202020204" pitchFamily="50" charset="-128"/>
                <a:cs typeface="Times New Roman" panose="02020603050405020304" pitchFamily="18" charset="0"/>
              </a:rPr>
              <a:t> </a:t>
            </a:r>
            <a:r>
              <a:rPr sz="2400" dirty="0" err="1">
                <a:latin typeface="Times New Roman" panose="02020603050405020304" pitchFamily="18" charset="0"/>
                <a:ea typeface="Arial Unicode MS" panose="020B0604020202020204" pitchFamily="50" charset="-128"/>
                <a:cs typeface="Times New Roman" panose="02020603050405020304" pitchFamily="18" charset="0"/>
              </a:rPr>
              <a:t>дараах</a:t>
            </a:r>
            <a:r>
              <a:rPr sz="2400" dirty="0">
                <a:latin typeface="Times New Roman" panose="02020603050405020304" pitchFamily="18" charset="0"/>
                <a:ea typeface="Arial Unicode MS" panose="020B0604020202020204" pitchFamily="50" charset="-128"/>
                <a:cs typeface="Times New Roman" panose="02020603050405020304" pitchFamily="18" charset="0"/>
              </a:rPr>
              <a:t> </a:t>
            </a:r>
            <a:r>
              <a:rPr sz="2400" dirty="0" err="1">
                <a:latin typeface="Times New Roman" panose="02020603050405020304" pitchFamily="18" charset="0"/>
                <a:ea typeface="Arial Unicode MS" panose="020B0604020202020204" pitchFamily="50" charset="-128"/>
                <a:cs typeface="Times New Roman" panose="02020603050405020304" pitchFamily="18" charset="0"/>
              </a:rPr>
              <a:t>байдалтай</a:t>
            </a:r>
            <a:r>
              <a:rPr sz="2400" dirty="0">
                <a:latin typeface="Times New Roman" panose="02020603050405020304" pitchFamily="18" charset="0"/>
                <a:ea typeface="Arial Unicode MS" panose="020B0604020202020204" pitchFamily="50" charset="-128"/>
                <a:cs typeface="Times New Roman" panose="02020603050405020304" pitchFamily="18" charset="0"/>
              </a:rPr>
              <a:t> </a:t>
            </a:r>
            <a:r>
              <a:rPr sz="2400" dirty="0" err="1">
                <a:latin typeface="Times New Roman" panose="02020603050405020304" pitchFamily="18" charset="0"/>
                <a:ea typeface="Arial Unicode MS" panose="020B0604020202020204" pitchFamily="50" charset="-128"/>
                <a:cs typeface="Times New Roman" panose="02020603050405020304" pitchFamily="18" charset="0"/>
              </a:rPr>
              <a:t>үйлчлүүлэгчид</a:t>
            </a:r>
            <a:r>
              <a:rPr sz="2400" dirty="0">
                <a:latin typeface="Times New Roman" panose="02020603050405020304" pitchFamily="18" charset="0"/>
                <a:ea typeface="Arial Unicode MS" panose="020B0604020202020204" pitchFamily="50" charset="-128"/>
                <a:cs typeface="Times New Roman" panose="02020603050405020304" pitchFamily="18" charset="0"/>
              </a:rPr>
              <a:t> </a:t>
            </a:r>
            <a:r>
              <a:rPr lang="mn-MN" sz="2400" u="sng" dirty="0">
                <a:latin typeface="Times New Roman" panose="02020603050405020304" pitchFamily="18" charset="0"/>
                <a:ea typeface="Arial Unicode MS" panose="020B0604020202020204" pitchFamily="50" charset="-128"/>
                <a:cs typeface="Times New Roman" panose="02020603050405020304" pitchFamily="18" charset="0"/>
              </a:rPr>
              <a:t>ариутгагч уусмалыг цус шингэлэх тариатай андуурч тарьсан</a:t>
            </a:r>
            <a:r>
              <a:rPr lang="mn-MN" sz="2400" dirty="0">
                <a:latin typeface="Times New Roman" panose="02020603050405020304" pitchFamily="18" charset="0"/>
                <a:ea typeface="Arial Unicode MS" panose="020B0604020202020204" pitchFamily="50" charset="-128"/>
                <a:cs typeface="Times New Roman" panose="02020603050405020304" pitchFamily="18" charset="0"/>
              </a:rPr>
              <a:t>. Үйлчлүүлэгч нас барсан. </a:t>
            </a:r>
            <a:endParaRPr sz="2400" dirty="0">
              <a:latin typeface="Times New Roman" panose="02020603050405020304" pitchFamily="18" charset="0"/>
              <a:ea typeface="Arial Unicode MS" panose="020B0604020202020204" pitchFamily="50" charset="-128"/>
              <a:cs typeface="Times New Roman" panose="02020603050405020304" pitchFamily="18" charset="0"/>
            </a:endParaRPr>
          </a:p>
          <a:p>
            <a:pPr marL="560388" indent="-379413" algn="just">
              <a:spcBef>
                <a:spcPts val="1540"/>
              </a:spcBef>
              <a:buClr>
                <a:srgbClr val="0070C0"/>
              </a:buClr>
              <a:buFont typeface="Wingdings" panose="05000000000000000000" pitchFamily="2" charset="2"/>
              <a:buChar char="n"/>
            </a:pP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Киотогийн</a:t>
            </a:r>
            <a:r>
              <a:rPr sz="2400" b="1" spc="-15"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Их</a:t>
            </a:r>
            <a:r>
              <a:rPr sz="2400" b="1" spc="-15"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Сургуулийн</a:t>
            </a:r>
            <a:r>
              <a:rPr sz="2400" b="1" spc="-15"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эмнэлэг</a:t>
            </a:r>
            <a:r>
              <a:rPr sz="2400" b="1" spc="-15" dirty="0">
                <a:latin typeface="Times New Roman" panose="02020603050405020304" pitchFamily="18" charset="0"/>
                <a:ea typeface="Arial Unicode MS" panose="020B0604020202020204" pitchFamily="50" charset="-128"/>
                <a:cs typeface="Times New Roman" panose="02020603050405020304" pitchFamily="18" charset="0"/>
              </a:rPr>
              <a:t>: 2000 </a:t>
            </a: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оны</a:t>
            </a:r>
            <a:r>
              <a:rPr sz="2400" b="1" spc="-15"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хоёрдугаар</a:t>
            </a:r>
            <a:r>
              <a:rPr sz="2400" b="1" spc="-15" dirty="0">
                <a:latin typeface="Times New Roman" panose="02020603050405020304" pitchFamily="18" charset="0"/>
                <a:ea typeface="Arial Unicode MS" panose="020B0604020202020204" pitchFamily="50" charset="-128"/>
                <a:cs typeface="Times New Roman" panose="02020603050405020304" pitchFamily="18" charset="0"/>
              </a:rPr>
              <a:t> </a:t>
            </a:r>
            <a:r>
              <a:rPr sz="2400" b="1" spc="-15" dirty="0" err="1">
                <a:latin typeface="Times New Roman" panose="02020603050405020304" pitchFamily="18" charset="0"/>
                <a:ea typeface="Arial Unicode MS" panose="020B0604020202020204" pitchFamily="50" charset="-128"/>
                <a:cs typeface="Times New Roman" panose="02020603050405020304" pitchFamily="18" charset="0"/>
              </a:rPr>
              <a:t>сар</a:t>
            </a:r>
            <a:endParaRPr sz="2400" dirty="0">
              <a:latin typeface="Times New Roman" panose="02020603050405020304" pitchFamily="18" charset="0"/>
              <a:ea typeface="Arial Unicode MS" panose="020B0604020202020204" pitchFamily="50" charset="-128"/>
              <a:cs typeface="Times New Roman" panose="02020603050405020304" pitchFamily="18" charset="0"/>
            </a:endParaRPr>
          </a:p>
          <a:p>
            <a:pPr marL="488950" algn="just">
              <a:spcBef>
                <a:spcPts val="15"/>
              </a:spcBef>
            </a:pPr>
            <a:r>
              <a:rPr lang="mn-MN" sz="2400" dirty="0">
                <a:latin typeface="Times New Roman" panose="02020603050405020304" pitchFamily="18" charset="0"/>
                <a:ea typeface="Arial Unicode MS" panose="020B0604020202020204" pitchFamily="50" charset="-128"/>
                <a:cs typeface="Times New Roman" panose="02020603050405020304" pitchFamily="18" charset="0"/>
              </a:rPr>
              <a:t>Эмнэлгийн ажилтан </a:t>
            </a:r>
            <a:r>
              <a:rPr lang="mn-MN" sz="2400" u="sng" dirty="0">
                <a:latin typeface="Times New Roman" panose="02020603050405020304" pitchFamily="18" charset="0"/>
                <a:ea typeface="Arial Unicode MS" panose="020B0604020202020204" pitchFamily="50" charset="-128"/>
                <a:cs typeface="Times New Roman" panose="02020603050405020304" pitchFamily="18" charset="0"/>
              </a:rPr>
              <a:t>этилийн спиртийг нэрмэл устай андуурч вентиляторийн чийгшүүлэгчид хийсэн. </a:t>
            </a:r>
            <a:r>
              <a:rPr lang="mn-MN" sz="2400" dirty="0">
                <a:latin typeface="Times New Roman" panose="02020603050405020304" pitchFamily="18" charset="0"/>
                <a:ea typeface="Arial Unicode MS" panose="020B0604020202020204" pitchFamily="50" charset="-128"/>
                <a:cs typeface="Times New Roman" panose="02020603050405020304" pitchFamily="18" charset="0"/>
              </a:rPr>
              <a:t>Үйлчлүүлэгч нас барсан. </a:t>
            </a:r>
            <a:endParaRPr lang="en-US" altLang="ja-JP" sz="2400" dirty="0">
              <a:latin typeface="Times New Roman" panose="02020603050405020304" pitchFamily="18" charset="0"/>
              <a:ea typeface="Arial Unicode MS" panose="020B0604020202020204" pitchFamily="50" charset="-128"/>
              <a:cs typeface="Times New Roman" panose="02020603050405020304" pitchFamily="18" charset="0"/>
            </a:endParaRPr>
          </a:p>
          <a:p>
            <a:pPr marL="533400" indent="-352425" algn="just">
              <a:spcBef>
                <a:spcPts val="15"/>
              </a:spcBef>
              <a:buClr>
                <a:srgbClr val="0070C0"/>
              </a:buClr>
              <a:buFont typeface="Wingdings" panose="05000000000000000000" pitchFamily="2" charset="2"/>
              <a:buChar char="n"/>
            </a:pPr>
            <a:r>
              <a:rPr lang="mn-MN" altLang="ja-JP" sz="2400" b="1" spc="-15" dirty="0">
                <a:latin typeface="Times New Roman" panose="02020603050405020304" pitchFamily="18" charset="0"/>
                <a:ea typeface="Arial Unicode MS" panose="020B0604020202020204" pitchFamily="50" charset="-128"/>
                <a:cs typeface="Times New Roman" panose="02020603050405020304" pitchFamily="18" charset="0"/>
              </a:rPr>
              <a:t>Токай Их Сургуулийн эмнэлэг: 2000 оны дөрөвдүгээр сар </a:t>
            </a:r>
            <a:endParaRPr lang="en-US" sz="2400" dirty="0">
              <a:latin typeface="Times New Roman" panose="02020603050405020304" pitchFamily="18" charset="0"/>
              <a:ea typeface="Arial Unicode MS" panose="020B0604020202020204" pitchFamily="50" charset="-128"/>
              <a:cs typeface="Times New Roman" panose="02020603050405020304" pitchFamily="18" charset="0"/>
            </a:endParaRPr>
          </a:p>
          <a:p>
            <a:pPr marL="488950" algn="just">
              <a:spcBef>
                <a:spcPts val="15"/>
              </a:spcBef>
            </a:pPr>
            <a:r>
              <a:rPr lang="mn-MN" sz="2400" u="sng" dirty="0">
                <a:latin typeface="Times New Roman" panose="02020603050405020304" pitchFamily="18" charset="0"/>
                <a:ea typeface="Arial Unicode MS" panose="020B0604020202020204" pitchFamily="50" charset="-128"/>
                <a:cs typeface="Times New Roman" panose="02020603050405020304" pitchFamily="18" charset="0"/>
              </a:rPr>
              <a:t>Амаар уух эмийг</a:t>
            </a:r>
            <a:r>
              <a:rPr lang="mn-MN" sz="2400" dirty="0">
                <a:latin typeface="Times New Roman" panose="02020603050405020304" pitchFamily="18" charset="0"/>
                <a:ea typeface="Arial Unicode MS" panose="020B0604020202020204" pitchFamily="50" charset="-128"/>
                <a:cs typeface="Times New Roman" panose="02020603050405020304" pitchFamily="18" charset="0"/>
              </a:rPr>
              <a:t> андуурч судсанд тарьсан. Бага насны үйлчлүүлэгч нас барсан.</a:t>
            </a:r>
            <a:endParaRPr sz="24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 name="正方形/長方形 1"/>
          <p:cNvSpPr/>
          <p:nvPr/>
        </p:nvSpPr>
        <p:spPr>
          <a:xfrm>
            <a:off x="282025" y="599182"/>
            <a:ext cx="11688301" cy="954107"/>
          </a:xfrm>
          <a:prstGeom prst="rect">
            <a:avLst/>
          </a:prstGeom>
        </p:spPr>
        <p:txBody>
          <a:bodyPr wrap="square">
            <a:spAutoFit/>
          </a:bodyPr>
          <a:lstStyle/>
          <a:p>
            <a:pPr marL="12700" algn="just"/>
            <a:r>
              <a:rPr lang="mn-MN" altLang="ja-JP" sz="2800" b="1" spc="-10" dirty="0">
                <a:solidFill>
                  <a:srgbClr val="0070C0"/>
                </a:solidFill>
                <a:latin typeface="Times New Roman" panose="02020603050405020304" pitchFamily="18" charset="0"/>
                <a:cs typeface="Times New Roman" panose="02020603050405020304" pitchFamily="18" charset="0"/>
              </a:rPr>
              <a:t>Олон нийтийн анхаарлыг татсан Эрүүл мэндийн тусламж үйлчилгээтэй холбоотой ноцтой тохиолдол</a:t>
            </a:r>
            <a:endParaRPr lang="en-US" altLang="ja-JP"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4196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45B361E-593C-4624-9B85-ED19E01CA1BC}"/>
              </a:ext>
            </a:extLst>
          </p:cNvPr>
          <p:cNvSpPr>
            <a:spLocks noGrp="1"/>
          </p:cNvSpPr>
          <p:nvPr>
            <p:ph type="title"/>
          </p:nvPr>
        </p:nvSpPr>
        <p:spPr>
          <a:xfrm>
            <a:off x="185633" y="672609"/>
            <a:ext cx="10876308" cy="771525"/>
          </a:xfrm>
        </p:spPr>
        <p:txBody>
          <a:bodyPr>
            <a:noAutofit/>
          </a:bodyPr>
          <a:lstStyle/>
          <a:p>
            <a:pPr algn="just"/>
            <a:r>
              <a:rPr lang="mn-MN" sz="2800" dirty="0">
                <a:latin typeface="+mn-lt"/>
                <a:cs typeface="Arial" panose="020B0604020202020204" pitchFamily="34" charset="0"/>
              </a:rPr>
              <a:t>Ижил төстэй дуудагддаг </a:t>
            </a:r>
            <a:r>
              <a:rPr lang="en-US" sz="2800" dirty="0">
                <a:latin typeface="+mn-lt"/>
                <a:cs typeface="Arial" panose="020B0604020202020204" pitchFamily="34" charset="0"/>
              </a:rPr>
              <a:t>“</a:t>
            </a:r>
            <a:r>
              <a:rPr lang="en-US" sz="2800" dirty="0" err="1">
                <a:latin typeface="+mn-lt"/>
                <a:cs typeface="Arial" panose="020B0604020202020204" pitchFamily="34" charset="0"/>
              </a:rPr>
              <a:t>Seniran</a:t>
            </a:r>
            <a:r>
              <a:rPr lang="en-US" sz="2800" dirty="0">
                <a:latin typeface="+mn-lt"/>
                <a:cs typeface="Arial" panose="020B0604020202020204" pitchFamily="34" charset="0"/>
              </a:rPr>
              <a:t>” </a:t>
            </a:r>
            <a:r>
              <a:rPr lang="mn-MN" sz="2800" dirty="0">
                <a:latin typeface="+mn-lt"/>
                <a:cs typeface="Arial" panose="020B0604020202020204" pitchFamily="34" charset="0"/>
              </a:rPr>
              <a:t>болон </a:t>
            </a:r>
            <a:r>
              <a:rPr lang="en-US" sz="2800" dirty="0">
                <a:latin typeface="+mn-lt"/>
                <a:cs typeface="Arial" panose="020B0604020202020204" pitchFamily="34" charset="0"/>
              </a:rPr>
              <a:t>“</a:t>
            </a:r>
            <a:r>
              <a:rPr lang="en-US" sz="2800" dirty="0" err="1">
                <a:latin typeface="+mn-lt"/>
                <a:cs typeface="Arial" panose="020B0604020202020204" pitchFamily="34" charset="0"/>
              </a:rPr>
              <a:t>Cercine</a:t>
            </a:r>
            <a:r>
              <a:rPr lang="en-US" sz="2800" dirty="0">
                <a:latin typeface="+mn-lt"/>
                <a:cs typeface="Arial" panose="020B0604020202020204" pitchFamily="34" charset="0"/>
              </a:rPr>
              <a:t>” </a:t>
            </a:r>
            <a:r>
              <a:rPr lang="mn-MN" sz="2800" dirty="0">
                <a:latin typeface="+mn-lt"/>
                <a:cs typeface="Arial" panose="020B0604020202020204" pitchFamily="34" charset="0"/>
              </a:rPr>
              <a:t>эмийн талаар  үйлдвэрлэгчдээс гаргасан дохио, анхааруулга (2019)</a:t>
            </a:r>
            <a:endParaRPr lang="ja-JP" altLang="en-US" sz="2800" b="1" dirty="0">
              <a:latin typeface="+mn-lt"/>
              <a:cs typeface="Arial" panose="020B0604020202020204" pitchFamily="34" charset="0"/>
            </a:endParaRPr>
          </a:p>
        </p:txBody>
      </p:sp>
      <p:pic>
        <p:nvPicPr>
          <p:cNvPr id="7" name="コンテンツ プレースホルダー 6">
            <a:extLst>
              <a:ext uri="{FF2B5EF4-FFF2-40B4-BE49-F238E27FC236}">
                <a16:creationId xmlns:a16="http://schemas.microsoft.com/office/drawing/2014/main" xmlns="" id="{5B47B391-A495-424E-AD13-4F712C246A9F}"/>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5013784" y="1444134"/>
            <a:ext cx="2821807" cy="4648320"/>
          </a:xfrm>
          <a:prstGeom prst="rect">
            <a:avLst/>
          </a:prstGeom>
          <a:ln>
            <a:solidFill>
              <a:schemeClr val="tx1"/>
            </a:solidFill>
          </a:ln>
          <a:effectLst>
            <a:outerShdw blurRad="50800" dist="38100" dir="2700000" algn="tl" rotWithShape="0">
              <a:prstClr val="black">
                <a:alpha val="40000"/>
              </a:prstClr>
            </a:outerShdw>
          </a:effectLst>
        </p:spPr>
      </p:pic>
      <p:pic>
        <p:nvPicPr>
          <p:cNvPr id="8" name="コンテンツ プレースホルダー 7">
            <a:extLst>
              <a:ext uri="{FF2B5EF4-FFF2-40B4-BE49-F238E27FC236}">
                <a16:creationId xmlns:a16="http://schemas.microsoft.com/office/drawing/2014/main" xmlns="" id="{D0A0BCF7-D3F7-4895-A302-F8A01F17514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34555" y="1628998"/>
            <a:ext cx="3593273" cy="4648320"/>
          </a:xfrm>
          <a:prstGeom prst="rect">
            <a:avLst/>
          </a:prstGeom>
          <a:ln>
            <a:solidFill>
              <a:schemeClr val="tx1"/>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xmlns="" id="{96C89A39-D737-4707-9774-838F3373DAD8}"/>
              </a:ext>
            </a:extLst>
          </p:cNvPr>
          <p:cNvSpPr/>
          <p:nvPr/>
        </p:nvSpPr>
        <p:spPr>
          <a:xfrm>
            <a:off x="304315" y="3905761"/>
            <a:ext cx="3969703" cy="247722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eaLnBrk="0" fontAlgn="base" hangingPunct="0">
              <a:spcBef>
                <a:spcPct val="0"/>
              </a:spcBef>
              <a:spcAft>
                <a:spcPct val="0"/>
              </a:spcAft>
              <a:defRPr/>
            </a:pPr>
            <a:r>
              <a:rPr kumimoji="1" lang="mn-MN" altLang="ja-JP" sz="2400" dirty="0">
                <a:solidFill>
                  <a:srgbClr val="000000"/>
                </a:solidFill>
                <a:ea typeface="メイリオ" panose="020B0604030504040204" pitchFamily="50" charset="-128"/>
                <a:cs typeface="Arial" panose="020B0604020202020204" pitchFamily="34" charset="0"/>
              </a:rPr>
              <a:t>Худалдааны нэр болох </a:t>
            </a:r>
            <a:r>
              <a:rPr kumimoji="1" lang="en-US" altLang="ja-JP" sz="2400" dirty="0">
                <a:solidFill>
                  <a:srgbClr val="000000"/>
                </a:solidFill>
                <a:ea typeface="メイリオ" panose="020B0604030504040204" pitchFamily="50" charset="-128"/>
                <a:cs typeface="Arial" panose="020B0604020202020204" pitchFamily="34" charset="0"/>
              </a:rPr>
              <a:t>“</a:t>
            </a:r>
            <a:r>
              <a:rPr kumimoji="1" lang="en-US" altLang="ja-JP" sz="2400" dirty="0" err="1">
                <a:solidFill>
                  <a:srgbClr val="000000"/>
                </a:solidFill>
                <a:ea typeface="メイリオ" panose="020B0604030504040204" pitchFamily="50" charset="-128"/>
                <a:cs typeface="Arial" panose="020B0604020202020204" pitchFamily="34" charset="0"/>
              </a:rPr>
              <a:t>Seniran</a:t>
            </a:r>
            <a:r>
              <a:rPr kumimoji="1" lang="en-US" altLang="ja-JP" sz="2400" dirty="0">
                <a:solidFill>
                  <a:srgbClr val="000000"/>
                </a:solidFill>
                <a:ea typeface="メイリオ" panose="020B0604030504040204" pitchFamily="50" charset="-128"/>
                <a:cs typeface="Arial" panose="020B0604020202020204" pitchFamily="34" charset="0"/>
              </a:rPr>
              <a:t>”-</a:t>
            </a:r>
            <a:r>
              <a:rPr kumimoji="1" lang="mn-MN" altLang="ja-JP" sz="2400" dirty="0">
                <a:solidFill>
                  <a:srgbClr val="000000"/>
                </a:solidFill>
                <a:ea typeface="メイリオ" panose="020B0604030504040204" pitchFamily="50" charset="-128"/>
                <a:cs typeface="Arial" panose="020B0604020202020204" pitchFamily="34" charset="0"/>
              </a:rPr>
              <a:t>ыг зах зээлээс эргүүлэн татаж, </a:t>
            </a:r>
            <a:r>
              <a:rPr kumimoji="1" lang="en-US" altLang="ja-JP" sz="2400" dirty="0">
                <a:solidFill>
                  <a:srgbClr val="000000"/>
                </a:solidFill>
                <a:ea typeface="メイリオ" panose="020B0604030504040204" pitchFamily="50" charset="-128"/>
                <a:cs typeface="Arial" panose="020B0604020202020204" pitchFamily="34" charset="0"/>
              </a:rPr>
              <a:t>“</a:t>
            </a:r>
            <a:r>
              <a:rPr kumimoji="1" lang="mn-MN" altLang="ja-JP" sz="2400" dirty="0">
                <a:solidFill>
                  <a:srgbClr val="000000"/>
                </a:solidFill>
                <a:ea typeface="メイリオ" panose="020B0604030504040204" pitchFamily="50" charset="-128"/>
                <a:cs typeface="Arial" panose="020B0604020202020204" pitchFamily="34" charset="0"/>
              </a:rPr>
              <a:t>Бромазепам</a:t>
            </a:r>
            <a:r>
              <a:rPr kumimoji="1" lang="en-US" altLang="ja-JP" sz="2400" dirty="0">
                <a:solidFill>
                  <a:srgbClr val="000000"/>
                </a:solidFill>
                <a:ea typeface="メイリオ" panose="020B0604030504040204" pitchFamily="50" charset="-128"/>
                <a:cs typeface="Arial" panose="020B0604020202020204" pitchFamily="34" charset="0"/>
              </a:rPr>
              <a:t>”</a:t>
            </a:r>
            <a:r>
              <a:rPr kumimoji="1" lang="mn-MN" altLang="ja-JP" sz="2400" dirty="0">
                <a:solidFill>
                  <a:srgbClr val="000000"/>
                </a:solidFill>
                <a:ea typeface="メイリオ" panose="020B0604030504040204" pitchFamily="50" charset="-128"/>
                <a:cs typeface="Arial" panose="020B0604020202020204" pitchFamily="34" charset="0"/>
              </a:rPr>
              <a:t> гэсэн ерөнхий нэршлээр солих хүсэлтийг хүргүүлсэн.  </a:t>
            </a:r>
            <a:endParaRPr kumimoji="1" lang="ja-JP" altLang="en-US" sz="2400" dirty="0">
              <a:solidFill>
                <a:srgbClr val="000000"/>
              </a:solidFill>
              <a:ea typeface="メイリオ" panose="020B0604030504040204" pitchFamily="50" charset="-128"/>
              <a:cs typeface="Arial" panose="020B0604020202020204" pitchFamily="34" charset="0"/>
            </a:endParaRPr>
          </a:p>
        </p:txBody>
      </p:sp>
      <p:sp>
        <p:nvSpPr>
          <p:cNvPr id="15" name="正方形/長方形 14">
            <a:extLst>
              <a:ext uri="{FF2B5EF4-FFF2-40B4-BE49-F238E27FC236}">
                <a16:creationId xmlns:a16="http://schemas.microsoft.com/office/drawing/2014/main" xmlns="" id="{82200A48-F60B-4A63-BA71-32789DF5290C}"/>
              </a:ext>
            </a:extLst>
          </p:cNvPr>
          <p:cNvSpPr/>
          <p:nvPr/>
        </p:nvSpPr>
        <p:spPr>
          <a:xfrm>
            <a:off x="5035101" y="3502326"/>
            <a:ext cx="2832189" cy="8453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defRPr/>
            </a:pPr>
            <a:endParaRPr kumimoji="1"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a:extLst>
              <a:ext uri="{FF2B5EF4-FFF2-40B4-BE49-F238E27FC236}">
                <a16:creationId xmlns:a16="http://schemas.microsoft.com/office/drawing/2014/main" xmlns="" id="{3443B140-B732-4B34-9F76-2CA6F226E145}"/>
              </a:ext>
            </a:extLst>
          </p:cNvPr>
          <p:cNvSpPr txBox="1"/>
          <p:nvPr/>
        </p:nvSpPr>
        <p:spPr>
          <a:xfrm>
            <a:off x="304315" y="1628998"/>
            <a:ext cx="4381682" cy="2308324"/>
          </a:xfrm>
          <a:prstGeom prst="rect">
            <a:avLst/>
          </a:prstGeom>
          <a:noFill/>
        </p:spPr>
        <p:txBody>
          <a:bodyPr wrap="square" rtlCol="0">
            <a:spAutoFit/>
          </a:bodyPr>
          <a:lstStyle/>
          <a:p>
            <a:pPr algn="just"/>
            <a:r>
              <a:rPr kumimoji="1" lang="mn-MN" altLang="ja-JP" sz="2400" dirty="0">
                <a:cs typeface="Arial" panose="020B0604020202020204" pitchFamily="34" charset="0"/>
              </a:rPr>
              <a:t>Авиа зүйн төстэй дуудлагаас шалтгаалан эмийг андуурч хэрэглэсэн тохиолдол Эрүүл мэндийн тусламж үйлчилгээний чанарын зөвлөлд  мэдээлэгдсэн байна. </a:t>
            </a:r>
            <a:endParaRPr kumimoji="1" lang="ja-JP" altLang="en-US" sz="2400" dirty="0">
              <a:cs typeface="Arial" panose="020B0604020202020204" pitchFamily="34" charset="0"/>
            </a:endParaRPr>
          </a:p>
        </p:txBody>
      </p:sp>
      <p:sp>
        <p:nvSpPr>
          <p:cNvPr id="14" name="正方形/長方形 13">
            <a:extLst>
              <a:ext uri="{FF2B5EF4-FFF2-40B4-BE49-F238E27FC236}">
                <a16:creationId xmlns:a16="http://schemas.microsoft.com/office/drawing/2014/main" xmlns="" id="{2BF79F57-DA9D-44F4-BB48-3BBC19A6CA52}"/>
              </a:ext>
            </a:extLst>
          </p:cNvPr>
          <p:cNvSpPr/>
          <p:nvPr/>
        </p:nvSpPr>
        <p:spPr>
          <a:xfrm>
            <a:off x="5034840" y="4770407"/>
            <a:ext cx="2832189" cy="32780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defRPr/>
            </a:pPr>
            <a:endParaRPr kumimoji="1"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a:extLst>
              <a:ext uri="{FF2B5EF4-FFF2-40B4-BE49-F238E27FC236}">
                <a16:creationId xmlns:a16="http://schemas.microsoft.com/office/drawing/2014/main" xmlns="" id="{A8D98C56-AFD4-4DB7-87E2-81065DD3ECD2}"/>
              </a:ext>
            </a:extLst>
          </p:cNvPr>
          <p:cNvSpPr/>
          <p:nvPr/>
        </p:nvSpPr>
        <p:spPr>
          <a:xfrm>
            <a:off x="304315" y="4119529"/>
            <a:ext cx="4106221" cy="215778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17" name="正方形/長方形 16">
            <a:extLst>
              <a:ext uri="{FF2B5EF4-FFF2-40B4-BE49-F238E27FC236}">
                <a16:creationId xmlns:a16="http://schemas.microsoft.com/office/drawing/2014/main" xmlns="" id="{3D159EFB-2DC7-4E90-9C50-ECD0A7E4E11C}"/>
              </a:ext>
            </a:extLst>
          </p:cNvPr>
          <p:cNvSpPr/>
          <p:nvPr/>
        </p:nvSpPr>
        <p:spPr>
          <a:xfrm>
            <a:off x="304315" y="1720348"/>
            <a:ext cx="4468667" cy="21229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cxnSp>
        <p:nvCxnSpPr>
          <p:cNvPr id="12" name="直線矢印コネクタ 11">
            <a:extLst>
              <a:ext uri="{FF2B5EF4-FFF2-40B4-BE49-F238E27FC236}">
                <a16:creationId xmlns:a16="http://schemas.microsoft.com/office/drawing/2014/main" xmlns="" id="{B851600C-D733-44B9-9BA1-847461BF414E}"/>
              </a:ext>
            </a:extLst>
          </p:cNvPr>
          <p:cNvCxnSpPr>
            <a:cxnSpLocks/>
            <a:stCxn id="17" idx="3"/>
          </p:cNvCxnSpPr>
          <p:nvPr/>
        </p:nvCxnSpPr>
        <p:spPr>
          <a:xfrm>
            <a:off x="4772982" y="2781832"/>
            <a:ext cx="297589" cy="720494"/>
          </a:xfrm>
          <a:prstGeom prst="straightConnector1">
            <a:avLst/>
          </a:prstGeom>
          <a:ln w="381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xmlns="" id="{728C6783-55C8-4A01-84A3-2F8C047B8879}"/>
              </a:ext>
            </a:extLst>
          </p:cNvPr>
          <p:cNvCxnSpPr>
            <a:cxnSpLocks/>
          </p:cNvCxnSpPr>
          <p:nvPr/>
        </p:nvCxnSpPr>
        <p:spPr>
          <a:xfrm>
            <a:off x="4410536" y="4912583"/>
            <a:ext cx="586597" cy="0"/>
          </a:xfrm>
          <a:prstGeom prst="straightConnector1">
            <a:avLst/>
          </a:prstGeom>
          <a:ln w="38100">
            <a:solidFill>
              <a:srgbClr val="00B0F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xmlns="" id="{C753343B-EF6B-4706-8913-CCDEF3EB3EDB}"/>
              </a:ext>
            </a:extLst>
          </p:cNvPr>
          <p:cNvSpPr/>
          <p:nvPr/>
        </p:nvSpPr>
        <p:spPr>
          <a:xfrm>
            <a:off x="8850641" y="1739978"/>
            <a:ext cx="1518364" cy="553998"/>
          </a:xfrm>
          <a:prstGeom prst="rect">
            <a:avLst/>
          </a:prstGeom>
          <a:solidFill>
            <a:schemeClr val="bg1"/>
          </a:solidFill>
        </p:spPr>
        <p:txBody>
          <a:bodyPr wrap="none">
            <a:spAutoFit/>
          </a:bodyPr>
          <a:lstStyle/>
          <a:p>
            <a:r>
              <a:rPr lang="en-US" altLang="ja-JP" b="1" dirty="0">
                <a:solidFill>
                  <a:srgbClr val="7030A0"/>
                </a:solidFill>
                <a:latin typeface="Arial" panose="020B0604020202020204" pitchFamily="34" charset="0"/>
                <a:cs typeface="Arial" panose="020B0604020202020204" pitchFamily="34" charset="0"/>
              </a:rPr>
              <a:t>“SENIRAN”</a:t>
            </a:r>
          </a:p>
          <a:p>
            <a:pPr algn="ctr"/>
            <a:r>
              <a:rPr lang="en-US" altLang="ja-JP" sz="1200" b="1" dirty="0">
                <a:solidFill>
                  <a:srgbClr val="7030A0"/>
                </a:solidFill>
                <a:latin typeface="Arial" panose="020B0604020202020204" pitchFamily="34" charset="0"/>
                <a:cs typeface="Arial" panose="020B0604020202020204" pitchFamily="34" charset="0"/>
              </a:rPr>
              <a:t>Anti-anxiety agent</a:t>
            </a:r>
            <a:endParaRPr lang="ja-JP" altLang="en-US" sz="1200" b="1" dirty="0">
              <a:solidFill>
                <a:srgbClr val="7030A0"/>
              </a:solidFill>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a16="http://schemas.microsoft.com/office/drawing/2014/main" xmlns="" id="{8CB9C5A8-D3D6-4046-A5C3-96E1095BBCE6}"/>
              </a:ext>
            </a:extLst>
          </p:cNvPr>
          <p:cNvSpPr/>
          <p:nvPr/>
        </p:nvSpPr>
        <p:spPr>
          <a:xfrm>
            <a:off x="10282660" y="1739978"/>
            <a:ext cx="1478290" cy="553998"/>
          </a:xfrm>
          <a:prstGeom prst="rect">
            <a:avLst/>
          </a:prstGeom>
          <a:solidFill>
            <a:schemeClr val="bg1"/>
          </a:solidFill>
        </p:spPr>
        <p:txBody>
          <a:bodyPr wrap="none">
            <a:spAutoFit/>
          </a:bodyPr>
          <a:lstStyle/>
          <a:p>
            <a:pPr algn="ctr"/>
            <a:r>
              <a:rPr lang="en-US" altLang="ja-JP" b="1" dirty="0">
                <a:solidFill>
                  <a:srgbClr val="7030A0"/>
                </a:solidFill>
                <a:latin typeface="Arial" panose="020B0604020202020204" pitchFamily="34" charset="0"/>
                <a:cs typeface="Arial" panose="020B0604020202020204" pitchFamily="34" charset="0"/>
              </a:rPr>
              <a:t>“CERCINE”</a:t>
            </a:r>
          </a:p>
          <a:p>
            <a:pPr algn="ctr"/>
            <a:r>
              <a:rPr lang="en-US" altLang="ja-JP" sz="1200" b="1" dirty="0">
                <a:solidFill>
                  <a:srgbClr val="7030A0"/>
                </a:solidFill>
                <a:latin typeface="Arial" panose="020B0604020202020204" pitchFamily="34" charset="0"/>
                <a:cs typeface="Arial" panose="020B0604020202020204" pitchFamily="34" charset="0"/>
              </a:rPr>
              <a:t>Minor tranquilizer</a:t>
            </a:r>
            <a:endParaRPr lang="ja-JP" altLang="en-US" sz="1200" dirty="0">
              <a:solidFill>
                <a:srgbClr val="7030A0"/>
              </a:solidFill>
            </a:endParaRPr>
          </a:p>
        </p:txBody>
      </p:sp>
    </p:spTree>
    <p:extLst>
      <p:ext uri="{BB962C8B-B14F-4D97-AF65-F5344CB8AC3E}">
        <p14:creationId xmlns:p14="http://schemas.microsoft.com/office/powerpoint/2010/main" val="1285242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mn-MN" sz="2800" dirty="0">
                <a:latin typeface="+mn-lt"/>
                <a:cs typeface="Arial" panose="020B0604020202020204" pitchFamily="34" charset="0"/>
              </a:rPr>
              <a:t>Нийгмийн сүлжээгээр (</a:t>
            </a:r>
            <a:r>
              <a:rPr lang="en-US" sz="2800" dirty="0">
                <a:latin typeface="+mn-lt"/>
                <a:cs typeface="Arial" panose="020B0604020202020204" pitchFamily="34" charset="0"/>
              </a:rPr>
              <a:t>Facebook)</a:t>
            </a:r>
            <a:r>
              <a:rPr lang="mn-MN" sz="2800" dirty="0">
                <a:latin typeface="+mn-lt"/>
                <a:cs typeface="Arial" panose="020B0604020202020204" pitchFamily="34" charset="0"/>
              </a:rPr>
              <a:t> дамжуулан мэдээлэл /мэдлэг түгээх </a:t>
            </a:r>
            <a:r>
              <a:rPr lang="en-US" altLang="ja-JP" sz="2800" dirty="0">
                <a:latin typeface="+mn-lt"/>
                <a:ea typeface="ＭＳ Ｐゴシック" panose="020B0600070205080204" pitchFamily="50" charset="-128"/>
                <a:cs typeface="Arial" panose="020B0604020202020204" pitchFamily="34" charset="0"/>
              </a:rPr>
              <a:t>(2014~)</a:t>
            </a:r>
            <a:endParaRPr lang="en-US" sz="3600" dirty="0">
              <a:latin typeface="+mn-lt"/>
              <a:cs typeface="Arial" panose="020B0604020202020204" pitchFamily="34" charset="0"/>
            </a:endParaRPr>
          </a:p>
        </p:txBody>
      </p:sp>
      <p:sp>
        <p:nvSpPr>
          <p:cNvPr id="3" name="Content Placeholder 2"/>
          <p:cNvSpPr>
            <a:spLocks noGrp="1"/>
          </p:cNvSpPr>
          <p:nvPr>
            <p:ph idx="1"/>
          </p:nvPr>
        </p:nvSpPr>
        <p:spPr/>
        <p:txBody>
          <a:bodyPr/>
          <a:lstStyle/>
          <a:p>
            <a:pPr algn="just"/>
            <a:r>
              <a:rPr lang="mn-MN" sz="2400" dirty="0">
                <a:cs typeface="Arial" panose="020B0604020202020204" pitchFamily="34" charset="0"/>
              </a:rPr>
              <a:t>Улирал/ жилийн тайлан</a:t>
            </a:r>
          </a:p>
          <a:p>
            <a:pPr algn="just"/>
            <a:r>
              <a:rPr lang="mn-MN" sz="2400" dirty="0">
                <a:cs typeface="Arial" panose="020B0604020202020204" pitchFamily="34" charset="0"/>
              </a:rPr>
              <a:t>Сэдэвчилсэн дүн шинжилгээ</a:t>
            </a:r>
          </a:p>
          <a:p>
            <a:pPr algn="just"/>
            <a:r>
              <a:rPr lang="mn-MN" sz="2400" dirty="0">
                <a:cs typeface="Arial" panose="020B0604020202020204" pitchFamily="34" charset="0"/>
              </a:rPr>
              <a:t>Дахин давтагдах тохиолдлын сэдэвчилсэн дүн шинжилгээ</a:t>
            </a:r>
          </a:p>
          <a:p>
            <a:pPr algn="just"/>
            <a:r>
              <a:rPr lang="mn-MN" sz="2400" dirty="0">
                <a:cs typeface="Arial" panose="020B0604020202020204" pitchFamily="34" charset="0"/>
              </a:rPr>
              <a:t>Үйлчлүүлэгчийн аюулгүй байдлын дохио, анхааруулга</a:t>
            </a:r>
            <a:endParaRPr lang="en-US" sz="2400" dirty="0">
              <a:cs typeface="Arial" panose="020B0604020202020204" pitchFamily="34" charset="0"/>
            </a:endParaRPr>
          </a:p>
        </p:txBody>
      </p:sp>
    </p:spTree>
    <p:extLst>
      <p:ext uri="{BB962C8B-B14F-4D97-AF65-F5344CB8AC3E}">
        <p14:creationId xmlns:p14="http://schemas.microsoft.com/office/powerpoint/2010/main" val="3214440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mn-MN" sz="2800" dirty="0">
                <a:latin typeface="+mn-lt"/>
                <a:cs typeface="Arial" panose="020B0604020202020204" pitchFamily="34" charset="0"/>
              </a:rPr>
              <a:t>Илрүүлэг ба сурталчилгаа</a:t>
            </a:r>
            <a:r>
              <a:rPr lang="en-US" sz="2800" dirty="0">
                <a:latin typeface="+mn-lt"/>
                <a:cs typeface="Arial" panose="020B0604020202020204" pitchFamily="34" charset="0"/>
              </a:rPr>
              <a:t/>
            </a:r>
            <a:br>
              <a:rPr lang="en-US" sz="2800" dirty="0">
                <a:latin typeface="+mn-lt"/>
                <a:cs typeface="Arial" panose="020B0604020202020204" pitchFamily="34" charset="0"/>
              </a:rPr>
            </a:br>
            <a:endParaRPr lang="en-US" sz="2800" dirty="0">
              <a:latin typeface="+mn-lt"/>
              <a:cs typeface="Arial" panose="020B0604020202020204" pitchFamily="34" charset="0"/>
            </a:endParaRPr>
          </a:p>
        </p:txBody>
      </p:sp>
      <p:sp>
        <p:nvSpPr>
          <p:cNvPr id="3" name="Content Placeholder 2"/>
          <p:cNvSpPr>
            <a:spLocks noGrp="1"/>
          </p:cNvSpPr>
          <p:nvPr>
            <p:ph idx="1"/>
          </p:nvPr>
        </p:nvSpPr>
        <p:spPr/>
        <p:txBody>
          <a:bodyPr/>
          <a:lstStyle/>
          <a:p>
            <a:r>
              <a:rPr lang="mn-MN" sz="2400" dirty="0">
                <a:cs typeface="Arial" panose="020B0604020202020204" pitchFamily="34" charset="0"/>
              </a:rPr>
              <a:t>Улирлын тайлан № 1-62</a:t>
            </a:r>
            <a:endParaRPr lang="en-US" sz="2400" dirty="0">
              <a:cs typeface="Arial" panose="020B0604020202020204" pitchFamily="34" charset="0"/>
            </a:endParaRPr>
          </a:p>
          <a:p>
            <a:r>
              <a:rPr lang="mn-MN" sz="2400" dirty="0">
                <a:cs typeface="Arial" panose="020B0604020202020204" pitchFamily="34" charset="0"/>
              </a:rPr>
              <a:t>Жилийн тайлан 2005-2019</a:t>
            </a:r>
          </a:p>
          <a:p>
            <a:r>
              <a:rPr lang="mn-MN" sz="2400" dirty="0">
                <a:cs typeface="Arial" panose="020B0604020202020204" pitchFamily="34" charset="0"/>
              </a:rPr>
              <a:t>Тайлан, мэдээнүүдийг олон нийтэд мэдээлсэн</a:t>
            </a:r>
            <a:endParaRPr lang="en-US" sz="2400" dirty="0">
              <a:cs typeface="Arial" panose="020B0604020202020204" pitchFamily="34" charset="0"/>
            </a:endParaRPr>
          </a:p>
        </p:txBody>
      </p:sp>
      <p:pic>
        <p:nvPicPr>
          <p:cNvPr id="4" name="図 2">
            <a:extLst>
              <a:ext uri="{FF2B5EF4-FFF2-40B4-BE49-F238E27FC236}">
                <a16:creationId xmlns:a16="http://schemas.microsoft.com/office/drawing/2014/main" xmlns="" id="{A83DD28B-CB34-4A60-B09D-C3271A236B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5284" t="14785" r="35994" b="12727"/>
          <a:stretch/>
        </p:blipFill>
        <p:spPr>
          <a:xfrm>
            <a:off x="8926116" y="663022"/>
            <a:ext cx="2351484" cy="3109672"/>
          </a:xfrm>
          <a:prstGeom prst="rect">
            <a:avLst/>
          </a:prstGeom>
          <a:ln>
            <a:solidFill>
              <a:schemeClr val="tx1"/>
            </a:solidFill>
          </a:ln>
          <a:effectLst>
            <a:outerShdw blurRad="50800" dist="38100" dir="2700000" algn="tl" rotWithShape="0">
              <a:prstClr val="black">
                <a:alpha val="40000"/>
              </a:prstClr>
            </a:outerShdw>
          </a:effectLst>
        </p:spPr>
      </p:pic>
      <p:pic>
        <p:nvPicPr>
          <p:cNvPr id="5"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746" y="4001294"/>
            <a:ext cx="4928260" cy="2779759"/>
          </a:xfrm>
          <a:prstGeom prst="rect">
            <a:avLst/>
          </a:prstGeom>
          <a:effectLst>
            <a:softEdge rad="127000"/>
          </a:effectLst>
        </p:spPr>
      </p:pic>
      <p:pic>
        <p:nvPicPr>
          <p:cNvPr id="6" name="図 4">
            <a:extLst>
              <a:ext uri="{FF2B5EF4-FFF2-40B4-BE49-F238E27FC236}">
                <a16:creationId xmlns:a16="http://schemas.microsoft.com/office/drawing/2014/main" xmlns="" id="{04E938B3-C474-404A-B8F2-E4005F86EA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3183" t="45367" r="41362" b="11170"/>
          <a:stretch/>
        </p:blipFill>
        <p:spPr>
          <a:xfrm>
            <a:off x="5766460" y="4001294"/>
            <a:ext cx="3896591" cy="2686936"/>
          </a:xfrm>
          <a:prstGeom prst="rect">
            <a:avLst/>
          </a:prstGeom>
        </p:spPr>
      </p:pic>
    </p:spTree>
    <p:extLst>
      <p:ext uri="{BB962C8B-B14F-4D97-AF65-F5344CB8AC3E}">
        <p14:creationId xmlns:p14="http://schemas.microsoft.com/office/powerpoint/2010/main" val="2481351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1"/>
            <a:ext cx="10363200" cy="857249"/>
          </a:xfrm>
        </p:spPr>
        <p:txBody>
          <a:bodyPr>
            <a:noAutofit/>
          </a:bodyPr>
          <a:lstStyle/>
          <a:p>
            <a:r>
              <a:rPr lang="mn-MN" sz="2800" dirty="0">
                <a:latin typeface="+mn-lt"/>
                <a:cs typeface="Arial" panose="020B0604020202020204" pitchFamily="34" charset="0"/>
              </a:rPr>
              <a:t>Дүгнэлт </a:t>
            </a:r>
            <a:r>
              <a:rPr lang="en-US" sz="2800" dirty="0">
                <a:latin typeface="+mn-lt"/>
                <a:cs typeface="Arial" panose="020B0604020202020204" pitchFamily="34" charset="0"/>
              </a:rPr>
              <a:t/>
            </a:r>
            <a:br>
              <a:rPr lang="en-US" sz="2800" dirty="0">
                <a:latin typeface="+mn-lt"/>
                <a:cs typeface="Arial" panose="020B0604020202020204" pitchFamily="34" charset="0"/>
              </a:rPr>
            </a:br>
            <a:endParaRPr lang="en-US" sz="2800" dirty="0">
              <a:latin typeface="+mn-lt"/>
              <a:cs typeface="Arial" panose="020B0604020202020204" pitchFamily="34" charset="0"/>
            </a:endParaRPr>
          </a:p>
        </p:txBody>
      </p:sp>
      <p:sp>
        <p:nvSpPr>
          <p:cNvPr id="3" name="Content Placeholder 2"/>
          <p:cNvSpPr>
            <a:spLocks noGrp="1"/>
          </p:cNvSpPr>
          <p:nvPr>
            <p:ph idx="1"/>
          </p:nvPr>
        </p:nvSpPr>
        <p:spPr>
          <a:xfrm>
            <a:off x="914400" y="1181100"/>
            <a:ext cx="10947400" cy="5143500"/>
          </a:xfrm>
        </p:spPr>
        <p:txBody>
          <a:bodyPr>
            <a:noAutofit/>
          </a:bodyPr>
          <a:lstStyle/>
          <a:p>
            <a:pPr algn="just"/>
            <a:r>
              <a:rPr lang="mn-MN" sz="2400" dirty="0">
                <a:cs typeface="Arial" panose="020B0604020202020204" pitchFamily="34" charset="0"/>
              </a:rPr>
              <a:t>Япон улсад 1990 оны сүүлээр тохиолдлыг бүртгэн мэдээлэх, түүнээсээ суралцах тогтолцоог байгууллагын болон үндэсний хэмжээнд хэрэгжүүлэх зайлшгүй  шаардлагатай байдалд хүргэсэн ноцтой тохиолдол бүртгэгдсэн.</a:t>
            </a:r>
          </a:p>
          <a:p>
            <a:pPr algn="just"/>
            <a:r>
              <a:rPr lang="mn-MN" sz="2400" dirty="0">
                <a:cs typeface="Arial" panose="020B0604020202020204" pitchFamily="34" charset="0"/>
              </a:rPr>
              <a:t>Япон улсын Эрүүл мэндийн тусламж үйлчилгээний чанарын зөвлөл нь 2004 онд үндэсний хэмжээнд тохиолдлын бүртгэлийн тогтолцоог амжилттай нэвтрүүлж тайлан мэдээ, дохио анхааруулга гм бусад төрлийн мэдээлэлтэй болж практик болон судалгаа шинжилгээнд өргөнөөр ашиглах болсон.</a:t>
            </a:r>
            <a:endParaRPr lang="en-US" sz="2400" dirty="0">
              <a:cs typeface="Arial" panose="020B0604020202020204" pitchFamily="34" charset="0"/>
            </a:endParaRPr>
          </a:p>
          <a:p>
            <a:pPr algn="just"/>
            <a:r>
              <a:rPr lang="mn-MN" sz="2400" dirty="0">
                <a:cs typeface="Arial" panose="020B0604020202020204" pitchFamily="34" charset="0"/>
              </a:rPr>
              <a:t>Эмийн сангийн үйл ажиллагаа болон перинатал анагаах ухааны салбарт адил төрлийн тогтолцоог үе шаттайгаар нэвтрүүлж эхэлсэн. </a:t>
            </a:r>
            <a:endParaRPr lang="en-US" sz="2400" dirty="0">
              <a:cs typeface="Arial" panose="020B0604020202020204" pitchFamily="34" charset="0"/>
            </a:endParaRPr>
          </a:p>
          <a:p>
            <a:pPr algn="just"/>
            <a:r>
              <a:rPr lang="mn-MN" sz="2400" dirty="0">
                <a:cs typeface="Arial" panose="020B0604020202020204" pitchFamily="34" charset="0"/>
              </a:rPr>
              <a:t>Тархины саажилтаас сэргийлэх тогтолцоо нь дэлхийн хэмжээнд хэрэглэж болохуйц өвөрмөц онцлогтой. </a:t>
            </a:r>
          </a:p>
          <a:p>
            <a:pPr algn="just"/>
            <a:r>
              <a:rPr lang="mn-MN" sz="2400" dirty="0">
                <a:cs typeface="Arial" panose="020B0604020202020204" pitchFamily="34" charset="0"/>
              </a:rPr>
              <a:t>Амжилтын гол түлхүүр нь </a:t>
            </a:r>
            <a:r>
              <a:rPr lang="en-US" sz="2400" dirty="0">
                <a:cs typeface="Arial" panose="020B0604020202020204" pitchFamily="34" charset="0"/>
              </a:rPr>
              <a:t>“</a:t>
            </a:r>
            <a:r>
              <a:rPr lang="mn-MN" sz="2400" dirty="0">
                <a:cs typeface="Arial" panose="020B0604020202020204" pitchFamily="34" charset="0"/>
              </a:rPr>
              <a:t>буруутгахгүй байх соёл</a:t>
            </a:r>
            <a:r>
              <a:rPr lang="en-US" sz="2400" dirty="0">
                <a:cs typeface="Arial" panose="020B0604020202020204" pitchFamily="34" charset="0"/>
              </a:rPr>
              <a:t>”</a:t>
            </a:r>
            <a:r>
              <a:rPr lang="mn-MN" sz="2400" dirty="0">
                <a:cs typeface="Arial" panose="020B0604020202020204" pitchFamily="34" charset="0"/>
              </a:rPr>
              <a:t>, </a:t>
            </a:r>
            <a:r>
              <a:rPr lang="en-US" sz="2400" dirty="0">
                <a:cs typeface="Arial" panose="020B0604020202020204" pitchFamily="34" charset="0"/>
              </a:rPr>
              <a:t>“</a:t>
            </a:r>
            <a:r>
              <a:rPr lang="mn-MN" sz="2400" dirty="0">
                <a:cs typeface="Arial" panose="020B0604020202020204" pitchFamily="34" charset="0"/>
              </a:rPr>
              <a:t>нэр нууцлах зарчим</a:t>
            </a:r>
            <a:r>
              <a:rPr lang="en-US" sz="2400" dirty="0">
                <a:cs typeface="Arial" panose="020B0604020202020204" pitchFamily="34" charset="0"/>
              </a:rPr>
              <a:t>”</a:t>
            </a:r>
            <a:r>
              <a:rPr lang="mn-MN" sz="2400" dirty="0">
                <a:cs typeface="Arial" panose="020B0604020202020204" pitchFamily="34" charset="0"/>
              </a:rPr>
              <a:t>, </a:t>
            </a:r>
            <a:r>
              <a:rPr lang="en-US" sz="2400" dirty="0">
                <a:cs typeface="Arial" panose="020B0604020202020204" pitchFamily="34" charset="0"/>
              </a:rPr>
              <a:t>“</a:t>
            </a:r>
            <a:r>
              <a:rPr lang="mn-MN" sz="2400" dirty="0">
                <a:cs typeface="Arial" panose="020B0604020202020204" pitchFamily="34" charset="0"/>
              </a:rPr>
              <a:t>хэвлэл мэдээллийн хэрэгслийн нөлөөлөл</a:t>
            </a:r>
            <a:r>
              <a:rPr lang="en-US" sz="2400" dirty="0">
                <a:cs typeface="Arial" panose="020B0604020202020204" pitchFamily="34" charset="0"/>
              </a:rPr>
              <a:t>”</a:t>
            </a:r>
            <a:r>
              <a:rPr lang="mn-MN" sz="2400" dirty="0">
                <a:cs typeface="Arial" panose="020B0604020202020204" pitchFamily="34" charset="0"/>
              </a:rPr>
              <a:t>, </a:t>
            </a:r>
            <a:r>
              <a:rPr lang="en-US" sz="2400" dirty="0">
                <a:cs typeface="Arial" panose="020B0604020202020204" pitchFamily="34" charset="0"/>
              </a:rPr>
              <a:t>“</a:t>
            </a:r>
            <a:r>
              <a:rPr lang="mn-MN" sz="2400" dirty="0">
                <a:cs typeface="Arial" panose="020B0604020202020204" pitchFamily="34" charset="0"/>
              </a:rPr>
              <a:t>ил тод байдал</a:t>
            </a:r>
            <a:r>
              <a:rPr lang="en-US" sz="2400" dirty="0">
                <a:cs typeface="Arial" panose="020B0604020202020204" pitchFamily="34" charset="0"/>
              </a:rPr>
              <a:t>”</a:t>
            </a:r>
            <a:r>
              <a:rPr lang="mn-MN" sz="2400" dirty="0">
                <a:cs typeface="Arial" panose="020B0604020202020204" pitchFamily="34" charset="0"/>
              </a:rPr>
              <a:t>, </a:t>
            </a:r>
            <a:r>
              <a:rPr lang="en-US" sz="2400" dirty="0">
                <a:cs typeface="Arial" panose="020B0604020202020204" pitchFamily="34" charset="0"/>
              </a:rPr>
              <a:t>“</a:t>
            </a:r>
            <a:r>
              <a:rPr lang="mn-MN" sz="2400" dirty="0">
                <a:cs typeface="Arial" panose="020B0604020202020204" pitchFamily="34" charset="0"/>
              </a:rPr>
              <a:t>хариуцлага</a:t>
            </a:r>
            <a:r>
              <a:rPr lang="en-US" sz="2400" dirty="0">
                <a:cs typeface="Arial" panose="020B0604020202020204" pitchFamily="34" charset="0"/>
              </a:rPr>
              <a:t>”</a:t>
            </a:r>
            <a:r>
              <a:rPr lang="mn-MN" sz="2400" dirty="0">
                <a:cs typeface="Arial" panose="020B0604020202020204" pitchFamily="34" charset="0"/>
              </a:rPr>
              <a:t>, </a:t>
            </a:r>
            <a:r>
              <a:rPr lang="en-US" sz="2400" dirty="0">
                <a:cs typeface="Arial" panose="020B0604020202020204" pitchFamily="34" charset="0"/>
              </a:rPr>
              <a:t>“</a:t>
            </a:r>
            <a:r>
              <a:rPr lang="mn-MN" sz="2400" dirty="0">
                <a:cs typeface="Arial" panose="020B0604020202020204" pitchFamily="34" charset="0"/>
              </a:rPr>
              <a:t>дэлхийн чиг хандлагын талаарх мэдлэг</a:t>
            </a:r>
            <a:r>
              <a:rPr lang="en-US" sz="2400" dirty="0">
                <a:cs typeface="Arial" panose="020B0604020202020204" pitchFamily="34" charset="0"/>
              </a:rPr>
              <a:t>”</a:t>
            </a:r>
            <a:r>
              <a:rPr lang="mn-MN" sz="2400" dirty="0">
                <a:cs typeface="Arial" panose="020B0604020202020204" pitchFamily="34" charset="0"/>
              </a:rPr>
              <a:t> гэх мэт юм.</a:t>
            </a:r>
            <a:endParaRPr lang="en-US" sz="2400" dirty="0">
              <a:cs typeface="Arial" panose="020B0604020202020204" pitchFamily="34" charset="0"/>
            </a:endParaRPr>
          </a:p>
          <a:p>
            <a:pPr algn="just"/>
            <a:endParaRPr lang="en-US" sz="2400" dirty="0">
              <a:cs typeface="Arial" panose="020B0604020202020204" pitchFamily="34" charset="0"/>
            </a:endParaRPr>
          </a:p>
        </p:txBody>
      </p:sp>
    </p:spTree>
    <p:extLst>
      <p:ext uri="{BB962C8B-B14F-4D97-AF65-F5344CB8AC3E}">
        <p14:creationId xmlns:p14="http://schemas.microsoft.com/office/powerpoint/2010/main" val="3000699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6"/>
          <p:cNvSpPr/>
          <p:nvPr/>
        </p:nvSpPr>
        <p:spPr>
          <a:xfrm>
            <a:off x="7994905" y="905257"/>
            <a:ext cx="493775" cy="682751"/>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14"/>
          <p:cNvSpPr txBox="1"/>
          <p:nvPr/>
        </p:nvSpPr>
        <p:spPr>
          <a:xfrm>
            <a:off x="4710766" y="3009889"/>
            <a:ext cx="908050" cy="307777"/>
          </a:xfrm>
          <a:prstGeom prst="rect">
            <a:avLst/>
          </a:prstGeom>
        </p:spPr>
        <p:txBody>
          <a:bodyPr vert="horz" wrap="square" lIns="0" tIns="0" rIns="0" bIns="0" rtlCol="0">
            <a:spAutoFit/>
          </a:bodyPr>
          <a:lstStyle/>
          <a:p>
            <a:pPr marL="12700"/>
            <a:r>
              <a:rPr sz="2000" b="1" spc="-25" dirty="0">
                <a:solidFill>
                  <a:srgbClr val="FFFFFF"/>
                </a:solidFill>
                <a:cs typeface="Arial" panose="020B0604020202020204" pitchFamily="34" charset="0"/>
              </a:rPr>
              <a:t>P</a:t>
            </a:r>
            <a:r>
              <a:rPr sz="2000" b="1" spc="-30" dirty="0">
                <a:solidFill>
                  <a:srgbClr val="FFFFFF"/>
                </a:solidFill>
                <a:cs typeface="Arial" panose="020B0604020202020204" pitchFamily="34" charset="0"/>
              </a:rPr>
              <a:t>e</a:t>
            </a:r>
            <a:r>
              <a:rPr sz="2000" b="1" spc="-15" dirty="0">
                <a:solidFill>
                  <a:srgbClr val="FFFFFF"/>
                </a:solidFill>
                <a:cs typeface="Arial" panose="020B0604020202020204" pitchFamily="34" charset="0"/>
              </a:rPr>
              <a:t>o</a:t>
            </a:r>
            <a:r>
              <a:rPr sz="2000" b="1" spc="-5" dirty="0">
                <a:solidFill>
                  <a:srgbClr val="FFFFFF"/>
                </a:solidFill>
                <a:cs typeface="Arial" panose="020B0604020202020204" pitchFamily="34" charset="0"/>
              </a:rPr>
              <a:t>pl</a:t>
            </a:r>
            <a:r>
              <a:rPr sz="2000" b="1" spc="-15" dirty="0">
                <a:solidFill>
                  <a:srgbClr val="FFFFFF"/>
                </a:solidFill>
                <a:cs typeface="Arial" panose="020B0604020202020204" pitchFamily="34" charset="0"/>
              </a:rPr>
              <a:t>e</a:t>
            </a:r>
            <a:endParaRPr sz="2000">
              <a:cs typeface="Arial" panose="020B0604020202020204" pitchFamily="34" charset="0"/>
            </a:endParaRPr>
          </a:p>
        </p:txBody>
      </p:sp>
      <p:sp>
        <p:nvSpPr>
          <p:cNvPr id="30" name="object 15"/>
          <p:cNvSpPr/>
          <p:nvPr/>
        </p:nvSpPr>
        <p:spPr>
          <a:xfrm>
            <a:off x="3910921" y="1927667"/>
            <a:ext cx="3892296" cy="1959864"/>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Arial" panose="020B0604020202020204" pitchFamily="34" charset="0"/>
            </a:endParaRPr>
          </a:p>
        </p:txBody>
      </p:sp>
      <p:sp>
        <p:nvSpPr>
          <p:cNvPr id="31" name="object 16"/>
          <p:cNvSpPr txBox="1"/>
          <p:nvPr/>
        </p:nvSpPr>
        <p:spPr>
          <a:xfrm>
            <a:off x="5902764" y="2489622"/>
            <a:ext cx="1712539" cy="1107996"/>
          </a:xfrm>
          <a:prstGeom prst="rect">
            <a:avLst/>
          </a:prstGeom>
        </p:spPr>
        <p:txBody>
          <a:bodyPr vert="horz" wrap="square" lIns="0" tIns="0" rIns="0" bIns="0" rtlCol="0">
            <a:spAutoFit/>
          </a:bodyPr>
          <a:lstStyle/>
          <a:p>
            <a:pPr algn="ctr"/>
            <a:r>
              <a:rPr sz="2400" b="1" spc="-15" dirty="0" err="1">
                <a:solidFill>
                  <a:srgbClr val="FFFFFF"/>
                </a:solidFill>
                <a:cs typeface="Arial" panose="020B0604020202020204" pitchFamily="34" charset="0"/>
              </a:rPr>
              <a:t>Эрүүл</a:t>
            </a:r>
            <a:r>
              <a:rPr sz="2400" b="1" spc="-15" dirty="0">
                <a:solidFill>
                  <a:srgbClr val="FFFFFF"/>
                </a:solidFill>
                <a:cs typeface="Arial" panose="020B0604020202020204" pitchFamily="34" charset="0"/>
              </a:rPr>
              <a:t> </a:t>
            </a:r>
            <a:r>
              <a:rPr sz="2400" b="1" spc="-15" dirty="0" err="1">
                <a:solidFill>
                  <a:srgbClr val="FFFFFF"/>
                </a:solidFill>
                <a:cs typeface="Arial" panose="020B0604020202020204" pitchFamily="34" charset="0"/>
              </a:rPr>
              <a:t>мэндийн</a:t>
            </a:r>
            <a:r>
              <a:rPr sz="2400" b="1" spc="-15" dirty="0">
                <a:solidFill>
                  <a:srgbClr val="FFFFFF"/>
                </a:solidFill>
                <a:cs typeface="Arial" panose="020B0604020202020204" pitchFamily="34" charset="0"/>
              </a:rPr>
              <a:t> </a:t>
            </a:r>
            <a:r>
              <a:rPr sz="2400" b="1" spc="-15" dirty="0" err="1">
                <a:solidFill>
                  <a:srgbClr val="FFFFFF"/>
                </a:solidFill>
                <a:cs typeface="Arial" panose="020B0604020202020204" pitchFamily="34" charset="0"/>
              </a:rPr>
              <a:t>байгууллага</a:t>
            </a:r>
            <a:endParaRPr sz="2000" dirty="0">
              <a:cs typeface="Arial" panose="020B0604020202020204" pitchFamily="34" charset="0"/>
            </a:endParaRPr>
          </a:p>
        </p:txBody>
      </p:sp>
      <p:sp>
        <p:nvSpPr>
          <p:cNvPr id="33" name="object 17"/>
          <p:cNvSpPr txBox="1"/>
          <p:nvPr/>
        </p:nvSpPr>
        <p:spPr>
          <a:xfrm>
            <a:off x="6062046" y="4294734"/>
            <a:ext cx="984250" cy="512961"/>
          </a:xfrm>
          <a:prstGeom prst="rect">
            <a:avLst/>
          </a:prstGeom>
        </p:spPr>
        <p:txBody>
          <a:bodyPr vert="horz" wrap="square" lIns="0" tIns="0" rIns="0" bIns="0" rtlCol="0">
            <a:spAutoFit/>
          </a:bodyPr>
          <a:lstStyle/>
          <a:p>
            <a:pPr algn="ctr">
              <a:lnSpc>
                <a:spcPts val="2005"/>
              </a:lnSpc>
            </a:pPr>
            <a:r>
              <a:rPr b="1" spc="5" dirty="0">
                <a:solidFill>
                  <a:srgbClr val="FFFFFF"/>
                </a:solidFill>
                <a:cs typeface="Arial" panose="020B0604020202020204" pitchFamily="34" charset="0"/>
              </a:rPr>
              <a:t>G</a:t>
            </a:r>
            <a:r>
              <a:rPr b="1" spc="-10" dirty="0">
                <a:solidFill>
                  <a:srgbClr val="FFFFFF"/>
                </a:solidFill>
                <a:cs typeface="Arial" panose="020B0604020202020204" pitchFamily="34" charset="0"/>
              </a:rPr>
              <a:t>over</a:t>
            </a:r>
            <a:r>
              <a:rPr b="1" dirty="0">
                <a:solidFill>
                  <a:srgbClr val="FFFFFF"/>
                </a:solidFill>
                <a:cs typeface="Arial" panose="020B0604020202020204" pitchFamily="34" charset="0"/>
              </a:rPr>
              <a:t>n</a:t>
            </a:r>
            <a:r>
              <a:rPr b="1" spc="-10" dirty="0">
                <a:solidFill>
                  <a:srgbClr val="FFFFFF"/>
                </a:solidFill>
                <a:cs typeface="Arial" panose="020B0604020202020204" pitchFamily="34" charset="0"/>
              </a:rPr>
              <a:t>-</a:t>
            </a:r>
            <a:endParaRPr>
              <a:cs typeface="Arial" panose="020B0604020202020204" pitchFamily="34" charset="0"/>
            </a:endParaRPr>
          </a:p>
          <a:p>
            <a:pPr algn="ctr">
              <a:lnSpc>
                <a:spcPts val="2005"/>
              </a:lnSpc>
            </a:pPr>
            <a:r>
              <a:rPr b="1" spc="-10" dirty="0">
                <a:solidFill>
                  <a:srgbClr val="FFFFFF"/>
                </a:solidFill>
                <a:cs typeface="Arial" panose="020B0604020202020204" pitchFamily="34" charset="0"/>
              </a:rPr>
              <a:t>m</a:t>
            </a:r>
            <a:r>
              <a:rPr b="1" dirty="0">
                <a:solidFill>
                  <a:srgbClr val="FFFFFF"/>
                </a:solidFill>
                <a:cs typeface="Arial" panose="020B0604020202020204" pitchFamily="34" charset="0"/>
              </a:rPr>
              <a:t>en</a:t>
            </a:r>
            <a:r>
              <a:rPr b="1" spc="5" dirty="0">
                <a:solidFill>
                  <a:srgbClr val="FFFFFF"/>
                </a:solidFill>
                <a:cs typeface="Arial" panose="020B0604020202020204" pitchFamily="34" charset="0"/>
              </a:rPr>
              <a:t>t</a:t>
            </a:r>
            <a:r>
              <a:rPr b="1" dirty="0">
                <a:solidFill>
                  <a:srgbClr val="FFFFFF"/>
                </a:solidFill>
                <a:cs typeface="Arial" panose="020B0604020202020204" pitchFamily="34" charset="0"/>
              </a:rPr>
              <a:t>s</a:t>
            </a:r>
            <a:endParaRPr>
              <a:cs typeface="Arial" panose="020B0604020202020204" pitchFamily="34" charset="0"/>
            </a:endParaRPr>
          </a:p>
        </p:txBody>
      </p:sp>
      <p:sp>
        <p:nvSpPr>
          <p:cNvPr id="38" name="object 18"/>
          <p:cNvSpPr/>
          <p:nvPr/>
        </p:nvSpPr>
        <p:spPr>
          <a:xfrm>
            <a:off x="3910921" y="3857051"/>
            <a:ext cx="3892296" cy="1959864"/>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Arial" panose="020B0604020202020204" pitchFamily="34" charset="0"/>
            </a:endParaRPr>
          </a:p>
        </p:txBody>
      </p:sp>
      <p:sp>
        <p:nvSpPr>
          <p:cNvPr id="39" name="object 19"/>
          <p:cNvSpPr txBox="1"/>
          <p:nvPr/>
        </p:nvSpPr>
        <p:spPr>
          <a:xfrm>
            <a:off x="4089128" y="4204475"/>
            <a:ext cx="1702865" cy="738664"/>
          </a:xfrm>
          <a:prstGeom prst="rect">
            <a:avLst/>
          </a:prstGeom>
        </p:spPr>
        <p:txBody>
          <a:bodyPr vert="horz" wrap="square" lIns="0" tIns="0" rIns="0" bIns="0" rtlCol="0">
            <a:spAutoFit/>
          </a:bodyPr>
          <a:lstStyle/>
          <a:p>
            <a:pPr marL="4445" algn="ctr"/>
            <a:r>
              <a:rPr sz="2400" b="1" spc="10" dirty="0" err="1">
                <a:solidFill>
                  <a:srgbClr val="FFFFFF"/>
                </a:solidFill>
                <a:cs typeface="Arial" panose="020B0604020202020204" pitchFamily="34" charset="0"/>
              </a:rPr>
              <a:t>Үйлдвэрлэгчид</a:t>
            </a:r>
            <a:endParaRPr sz="2400" dirty="0">
              <a:cs typeface="Arial" panose="020B0604020202020204" pitchFamily="34" charset="0"/>
            </a:endParaRPr>
          </a:p>
        </p:txBody>
      </p:sp>
      <p:sp>
        <p:nvSpPr>
          <p:cNvPr id="79" name="object 60"/>
          <p:cNvSpPr/>
          <p:nvPr/>
        </p:nvSpPr>
        <p:spPr>
          <a:xfrm>
            <a:off x="3203785" y="3113340"/>
            <a:ext cx="292607" cy="408431"/>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Arial" panose="020B0604020202020204" pitchFamily="34" charset="0"/>
            </a:endParaRPr>
          </a:p>
        </p:txBody>
      </p:sp>
      <p:sp>
        <p:nvSpPr>
          <p:cNvPr id="80" name="object 61"/>
          <p:cNvSpPr txBox="1"/>
          <p:nvPr/>
        </p:nvSpPr>
        <p:spPr>
          <a:xfrm>
            <a:off x="277378" y="1666375"/>
            <a:ext cx="4045173" cy="1846659"/>
          </a:xfrm>
          <a:prstGeom prst="rect">
            <a:avLst/>
          </a:prstGeom>
        </p:spPr>
        <p:txBody>
          <a:bodyPr vert="horz" wrap="square" lIns="0" tIns="0" rIns="0" bIns="0" rtlCol="0">
            <a:spAutoFit/>
          </a:bodyPr>
          <a:lstStyle/>
          <a:p>
            <a:pPr marL="12700" marR="62865"/>
            <a:r>
              <a:rPr lang="mn-MN" altLang="ja-JP" sz="2000" b="1" spc="-5" dirty="0">
                <a:solidFill>
                  <a:srgbClr val="FF0000"/>
                </a:solidFill>
                <a:cs typeface="Arial" panose="020B0604020202020204" pitchFamily="34" charset="0"/>
              </a:rPr>
              <a:t>Үйлчлүүлэгчийн оролцоо/идэвхжүүлэлт</a:t>
            </a:r>
          </a:p>
          <a:p>
            <a:pPr marL="176213" marR="62865" indent="-163513">
              <a:buFont typeface="Arial" panose="020B0604020202020204" pitchFamily="34" charset="0"/>
              <a:buChar char="•"/>
            </a:pPr>
            <a:r>
              <a:rPr sz="2000" spc="-5" dirty="0" err="1">
                <a:cs typeface="Arial" panose="020B0604020202020204" pitchFamily="34" charset="0"/>
              </a:rPr>
              <a:t>Зөвшөөрөл</a:t>
            </a:r>
            <a:r>
              <a:rPr sz="2000" spc="-5" dirty="0">
                <a:cs typeface="Arial" panose="020B0604020202020204" pitchFamily="34" charset="0"/>
              </a:rPr>
              <a:t> </a:t>
            </a:r>
            <a:r>
              <a:rPr sz="2000" spc="-5" dirty="0" err="1">
                <a:cs typeface="Arial" panose="020B0604020202020204" pitchFamily="34" charset="0"/>
              </a:rPr>
              <a:t>авах</a:t>
            </a:r>
            <a:r>
              <a:rPr sz="2000" spc="-5" dirty="0">
                <a:cs typeface="Arial" panose="020B0604020202020204" pitchFamily="34" charset="0"/>
              </a:rPr>
              <a:t> </a:t>
            </a:r>
            <a:r>
              <a:rPr sz="2000" spc="-5" dirty="0" err="1">
                <a:cs typeface="Arial" panose="020B0604020202020204" pitchFamily="34" charset="0"/>
              </a:rPr>
              <a:t>талаар</a:t>
            </a:r>
            <a:r>
              <a:rPr sz="2000" spc="-5" dirty="0">
                <a:cs typeface="Arial" panose="020B0604020202020204" pitchFamily="34" charset="0"/>
              </a:rPr>
              <a:t> </a:t>
            </a:r>
            <a:r>
              <a:rPr sz="2000" spc="-5" dirty="0" err="1">
                <a:cs typeface="Arial" panose="020B0604020202020204" pitchFamily="34" charset="0"/>
              </a:rPr>
              <a:t>мэдээлсэн</a:t>
            </a:r>
            <a:r>
              <a:rPr sz="2000" spc="-5" dirty="0">
                <a:cs typeface="Arial" panose="020B0604020202020204" pitchFamily="34" charset="0"/>
              </a:rPr>
              <a:t> </a:t>
            </a:r>
            <a:r>
              <a:rPr sz="2000" spc="-5" dirty="0" err="1">
                <a:cs typeface="Arial" panose="020B0604020202020204" pitchFamily="34" charset="0"/>
              </a:rPr>
              <a:t>байх</a:t>
            </a:r>
            <a:r>
              <a:rPr sz="2000" spc="-5" dirty="0">
                <a:cs typeface="Arial" panose="020B0604020202020204" pitchFamily="34" charset="0"/>
              </a:rPr>
              <a:t> </a:t>
            </a:r>
            <a:endParaRPr lang="en-US" altLang="ja-JP" sz="2000" spc="-5" dirty="0">
              <a:cs typeface="Arial" panose="020B0604020202020204" pitchFamily="34" charset="0"/>
            </a:endParaRPr>
          </a:p>
          <a:p>
            <a:pPr marL="176213" marR="62865" indent="-163513">
              <a:buFont typeface="Arial" panose="020B0604020202020204" pitchFamily="34" charset="0"/>
              <a:buChar char="•"/>
            </a:pPr>
            <a:r>
              <a:rPr lang="mn-MN" altLang="ja-JP" sz="2000" spc="-10" dirty="0">
                <a:cs typeface="Arial" panose="020B0604020202020204" pitchFamily="34" charset="0"/>
              </a:rPr>
              <a:t>Тусламж, үйлчилгээг сайржуулах үйл ажиллагаанд оролцдог байх</a:t>
            </a:r>
            <a:endParaRPr sz="2000" dirty="0">
              <a:cs typeface="Arial" panose="020B0604020202020204" pitchFamily="34" charset="0"/>
            </a:endParaRPr>
          </a:p>
        </p:txBody>
      </p:sp>
      <p:sp>
        <p:nvSpPr>
          <p:cNvPr id="107" name="object 88"/>
          <p:cNvSpPr txBox="1"/>
          <p:nvPr/>
        </p:nvSpPr>
        <p:spPr>
          <a:xfrm>
            <a:off x="321032" y="4680767"/>
            <a:ext cx="3768096" cy="1538883"/>
          </a:xfrm>
          <a:prstGeom prst="rect">
            <a:avLst/>
          </a:prstGeom>
        </p:spPr>
        <p:txBody>
          <a:bodyPr vert="horz" wrap="square" lIns="0" tIns="0" rIns="0" bIns="0" rtlCol="0">
            <a:spAutoFit/>
          </a:bodyPr>
          <a:lstStyle/>
          <a:p>
            <a:pPr marL="176213" indent="-163513">
              <a:buFont typeface="Arial" panose="020B0604020202020204" pitchFamily="34" charset="0"/>
              <a:buChar char="•"/>
            </a:pPr>
            <a:r>
              <a:rPr lang="mn-MN" sz="2000" b="1" spc="-10" dirty="0">
                <a:cs typeface="Arial" panose="020B0604020202020204" pitchFamily="34" charset="0"/>
              </a:rPr>
              <a:t>Унахаас сэргийлсэн арга хэмжээ</a:t>
            </a:r>
          </a:p>
          <a:p>
            <a:pPr marL="176213" indent="-163513">
              <a:buFont typeface="Arial" panose="020B0604020202020204" pitchFamily="34" charset="0"/>
              <a:buChar char="•"/>
            </a:pPr>
            <a:r>
              <a:rPr lang="mn-MN" sz="2000" dirty="0"/>
              <a:t>Хэрэглэгчдэд ээлтэй болгох үүднээс эм, эмнэлгийн хэрэгслийг сайжруулах.</a:t>
            </a:r>
            <a:endParaRPr lang="en-US" sz="2000" b="1" spc="-10" dirty="0">
              <a:solidFill>
                <a:srgbClr val="FF0000"/>
              </a:solidFill>
              <a:cs typeface="Arial" panose="020B0604020202020204" pitchFamily="34" charset="0"/>
            </a:endParaRPr>
          </a:p>
        </p:txBody>
      </p:sp>
      <p:sp>
        <p:nvSpPr>
          <p:cNvPr id="2" name="テキスト ボックス 1"/>
          <p:cNvSpPr txBox="1"/>
          <p:nvPr/>
        </p:nvSpPr>
        <p:spPr>
          <a:xfrm>
            <a:off x="211723" y="581571"/>
            <a:ext cx="11779459" cy="461665"/>
          </a:xfrm>
          <a:prstGeom prst="rect">
            <a:avLst/>
          </a:prstGeom>
          <a:noFill/>
        </p:spPr>
        <p:txBody>
          <a:bodyPr wrap="square" rtlCol="0">
            <a:spAutoFit/>
          </a:bodyPr>
          <a:lstStyle/>
          <a:p>
            <a:pPr algn="ctr"/>
            <a:r>
              <a:rPr lang="mn-MN" sz="2400" dirty="0"/>
              <a:t>Үйлчлүүлэгчийн аюулгүй байдлын цогц бодлого”-ын бүдүүвч зураг (2002 он)</a:t>
            </a:r>
            <a:endParaRPr lang="ja-JP" altLang="en-US" sz="2400" b="1" dirty="0">
              <a:solidFill>
                <a:srgbClr val="0070C0"/>
              </a:solidFill>
              <a:cs typeface="Arial" panose="020B0604020202020204" pitchFamily="34" charset="0"/>
            </a:endParaRPr>
          </a:p>
        </p:txBody>
      </p:sp>
      <p:sp>
        <p:nvSpPr>
          <p:cNvPr id="194" name="object 16"/>
          <p:cNvSpPr txBox="1"/>
          <p:nvPr/>
        </p:nvSpPr>
        <p:spPr>
          <a:xfrm>
            <a:off x="4446296" y="2824181"/>
            <a:ext cx="1216827" cy="262380"/>
          </a:xfrm>
          <a:prstGeom prst="rect">
            <a:avLst/>
          </a:prstGeom>
        </p:spPr>
        <p:txBody>
          <a:bodyPr vert="horz" wrap="square" lIns="0" tIns="0" rIns="0" bIns="0" rtlCol="0">
            <a:spAutoFit/>
          </a:bodyPr>
          <a:lstStyle/>
          <a:p>
            <a:pPr algn="ctr">
              <a:lnSpc>
                <a:spcPts val="2005"/>
              </a:lnSpc>
            </a:pPr>
            <a:r>
              <a:rPr lang="mn-MN" sz="2400" b="1" spc="-15" dirty="0">
                <a:solidFill>
                  <a:srgbClr val="FFFFFF"/>
                </a:solidFill>
                <a:cs typeface="Arial" panose="020B0604020202020204" pitchFamily="34" charset="0"/>
              </a:rPr>
              <a:t>Иргэд</a:t>
            </a:r>
            <a:endParaRPr sz="2000" dirty="0">
              <a:cs typeface="Arial" panose="020B0604020202020204" pitchFamily="34" charset="0"/>
            </a:endParaRPr>
          </a:p>
        </p:txBody>
      </p:sp>
      <p:sp>
        <p:nvSpPr>
          <p:cNvPr id="195" name="object 16"/>
          <p:cNvSpPr txBox="1"/>
          <p:nvPr/>
        </p:nvSpPr>
        <p:spPr>
          <a:xfrm>
            <a:off x="6101453" y="4161530"/>
            <a:ext cx="1214896" cy="738664"/>
          </a:xfrm>
          <a:prstGeom prst="rect">
            <a:avLst/>
          </a:prstGeom>
        </p:spPr>
        <p:txBody>
          <a:bodyPr vert="horz" wrap="square" lIns="0" tIns="0" rIns="0" bIns="0" rtlCol="0">
            <a:spAutoFit/>
          </a:bodyPr>
          <a:lstStyle/>
          <a:p>
            <a:pPr algn="ctr"/>
            <a:r>
              <a:rPr lang="mn-MN" sz="2400" b="1" spc="-15" dirty="0">
                <a:solidFill>
                  <a:srgbClr val="FFFFFF"/>
                </a:solidFill>
                <a:cs typeface="Arial" panose="020B0604020202020204" pitchFamily="34" charset="0"/>
              </a:rPr>
              <a:t>Засгийн газар</a:t>
            </a:r>
            <a:endParaRPr sz="2000" dirty="0">
              <a:cs typeface="Arial" panose="020B0604020202020204" pitchFamily="34" charset="0"/>
            </a:endParaRPr>
          </a:p>
        </p:txBody>
      </p:sp>
      <p:sp>
        <p:nvSpPr>
          <p:cNvPr id="64" name="object 45"/>
          <p:cNvSpPr txBox="1"/>
          <p:nvPr/>
        </p:nvSpPr>
        <p:spPr>
          <a:xfrm>
            <a:off x="7615303" y="1768115"/>
            <a:ext cx="4359515" cy="1538883"/>
          </a:xfrm>
          <a:prstGeom prst="rect">
            <a:avLst/>
          </a:prstGeom>
        </p:spPr>
        <p:txBody>
          <a:bodyPr vert="horz" wrap="square" lIns="0" tIns="0" rIns="0" bIns="0" rtlCol="0">
            <a:spAutoFit/>
          </a:bodyPr>
          <a:lstStyle/>
          <a:p>
            <a:pPr marL="176213" indent="-163513">
              <a:buFont typeface="Arial" panose="020B0604020202020204" pitchFamily="34" charset="0"/>
              <a:buChar char="•"/>
            </a:pPr>
            <a:r>
              <a:rPr sz="2000" b="1" spc="-5" dirty="0" err="1">
                <a:solidFill>
                  <a:srgbClr val="FF0000"/>
                </a:solidFill>
                <a:cs typeface="Arial" panose="020B0604020202020204" pitchFamily="34" charset="0"/>
              </a:rPr>
              <a:t>Эмнэлэг</a:t>
            </a:r>
            <a:r>
              <a:rPr sz="2000" b="1" spc="-5" dirty="0">
                <a:solidFill>
                  <a:srgbClr val="FF0000"/>
                </a:solidFill>
                <a:cs typeface="Arial" panose="020B0604020202020204" pitchFamily="34" charset="0"/>
              </a:rPr>
              <a:t> </a:t>
            </a:r>
            <a:r>
              <a:rPr sz="2000" b="1" spc="-5" dirty="0" err="1">
                <a:solidFill>
                  <a:srgbClr val="FF0000"/>
                </a:solidFill>
                <a:cs typeface="Arial" panose="020B0604020202020204" pitchFamily="34" charset="0"/>
              </a:rPr>
              <a:t>доторх</a:t>
            </a:r>
            <a:r>
              <a:rPr sz="2000" b="1" spc="-5" dirty="0">
                <a:solidFill>
                  <a:srgbClr val="FF0000"/>
                </a:solidFill>
                <a:cs typeface="Arial" panose="020B0604020202020204" pitchFamily="34" charset="0"/>
              </a:rPr>
              <a:t> </a:t>
            </a:r>
            <a:r>
              <a:rPr sz="2000" b="1" spc="-5" dirty="0" err="1">
                <a:solidFill>
                  <a:srgbClr val="FF0000"/>
                </a:solidFill>
                <a:cs typeface="Arial" panose="020B0604020202020204" pitchFamily="34" charset="0"/>
              </a:rPr>
              <a:t>тохиолдол</a:t>
            </a:r>
            <a:r>
              <a:rPr sz="2000" b="1" spc="-5" dirty="0">
                <a:solidFill>
                  <a:srgbClr val="FF0000"/>
                </a:solidFill>
                <a:cs typeface="Arial" panose="020B0604020202020204" pitchFamily="34" charset="0"/>
              </a:rPr>
              <a:t> </a:t>
            </a:r>
            <a:r>
              <a:rPr sz="2000" b="1" spc="-5" dirty="0" err="1">
                <a:solidFill>
                  <a:srgbClr val="FF0000"/>
                </a:solidFill>
                <a:cs typeface="Arial" panose="020B0604020202020204" pitchFamily="34" charset="0"/>
              </a:rPr>
              <a:t>бүртгэл</a:t>
            </a:r>
            <a:r>
              <a:rPr sz="2000" b="1" spc="-5" dirty="0">
                <a:solidFill>
                  <a:srgbClr val="FF0000"/>
                </a:solidFill>
                <a:cs typeface="Arial" panose="020B0604020202020204" pitchFamily="34" charset="0"/>
              </a:rPr>
              <a:t>, </a:t>
            </a:r>
            <a:r>
              <a:rPr sz="2000" b="1" spc="-5" dirty="0" err="1">
                <a:solidFill>
                  <a:srgbClr val="FF0000"/>
                </a:solidFill>
                <a:cs typeface="Arial" panose="020B0604020202020204" pitchFamily="34" charset="0"/>
              </a:rPr>
              <a:t>мэдээллийн</a:t>
            </a:r>
            <a:r>
              <a:rPr sz="2000" b="1" spc="-5" dirty="0">
                <a:solidFill>
                  <a:srgbClr val="FF0000"/>
                </a:solidFill>
                <a:cs typeface="Arial" panose="020B0604020202020204" pitchFamily="34" charset="0"/>
              </a:rPr>
              <a:t>  </a:t>
            </a:r>
            <a:r>
              <a:rPr sz="2000" b="1" spc="-5" dirty="0" err="1">
                <a:solidFill>
                  <a:srgbClr val="FF0000"/>
                </a:solidFill>
                <a:cs typeface="Arial" panose="020B0604020202020204" pitchFamily="34" charset="0"/>
              </a:rPr>
              <a:t>тогтолцоо</a:t>
            </a:r>
            <a:endParaRPr sz="2000" b="1" spc="-5" dirty="0">
              <a:solidFill>
                <a:srgbClr val="FF0000"/>
              </a:solidFill>
              <a:cs typeface="Arial" panose="020B0604020202020204" pitchFamily="34" charset="0"/>
            </a:endParaRPr>
          </a:p>
          <a:p>
            <a:pPr marL="176213" indent="-163513">
              <a:buFont typeface="Arial" panose="020B0604020202020204" pitchFamily="34" charset="0"/>
              <a:buChar char="•"/>
            </a:pPr>
            <a:r>
              <a:rPr sz="2000" spc="-5" dirty="0" err="1">
                <a:cs typeface="Arial" panose="020B0604020202020204" pitchFamily="34" charset="0"/>
              </a:rPr>
              <a:t>Аюулгүй</a:t>
            </a:r>
            <a:r>
              <a:rPr sz="2000" spc="-5" dirty="0">
                <a:cs typeface="Arial" panose="020B0604020202020204" pitchFamily="34" charset="0"/>
              </a:rPr>
              <a:t> </a:t>
            </a:r>
            <a:r>
              <a:rPr sz="2000" spc="-5" dirty="0" err="1">
                <a:cs typeface="Arial" panose="020B0604020202020204" pitchFamily="34" charset="0"/>
              </a:rPr>
              <a:t>байдлын</a:t>
            </a:r>
            <a:r>
              <a:rPr sz="2000" spc="-5" dirty="0">
                <a:cs typeface="Arial" panose="020B0604020202020204" pitchFamily="34" charset="0"/>
              </a:rPr>
              <a:t> </a:t>
            </a:r>
            <a:r>
              <a:rPr sz="2000" spc="-5" dirty="0" err="1">
                <a:cs typeface="Arial" panose="020B0604020202020204" pitchFamily="34" charset="0"/>
              </a:rPr>
              <a:t>менежмент</a:t>
            </a:r>
            <a:r>
              <a:rPr sz="2000" spc="-5" dirty="0">
                <a:cs typeface="Arial" panose="020B0604020202020204" pitchFamily="34" charset="0"/>
              </a:rPr>
              <a:t> </a:t>
            </a:r>
          </a:p>
          <a:p>
            <a:pPr marL="176213" indent="-163513">
              <a:buFont typeface="Arial" panose="020B0604020202020204" pitchFamily="34" charset="0"/>
              <a:buChar char="•"/>
            </a:pPr>
            <a:r>
              <a:rPr lang="mn-MN" sz="2000" spc="-5" dirty="0">
                <a:cs typeface="Arial" panose="020B0604020202020204" pitchFamily="34" charset="0"/>
              </a:rPr>
              <a:t>Аюулгүй байдлын заавар\</a:t>
            </a:r>
          </a:p>
          <a:p>
            <a:pPr marL="176213" indent="-163513">
              <a:buFont typeface="Arial" panose="020B0604020202020204" pitchFamily="34" charset="0"/>
              <a:buChar char="•"/>
            </a:pPr>
            <a:r>
              <a:rPr lang="mn-MN" sz="2000" spc="-5" dirty="0">
                <a:cs typeface="Arial" panose="020B0604020202020204" pitchFamily="34" charset="0"/>
              </a:rPr>
              <a:t>Сургалт </a:t>
            </a:r>
            <a:endParaRPr sz="2000" b="1" dirty="0">
              <a:cs typeface="Arial" panose="020B0604020202020204" pitchFamily="34" charset="0"/>
            </a:endParaRPr>
          </a:p>
        </p:txBody>
      </p:sp>
      <p:sp>
        <p:nvSpPr>
          <p:cNvPr id="97" name="object 78"/>
          <p:cNvSpPr txBox="1"/>
          <p:nvPr/>
        </p:nvSpPr>
        <p:spPr>
          <a:xfrm>
            <a:off x="7838051" y="3791736"/>
            <a:ext cx="4257235" cy="1846659"/>
          </a:xfrm>
          <a:prstGeom prst="rect">
            <a:avLst/>
          </a:prstGeom>
        </p:spPr>
        <p:txBody>
          <a:bodyPr vert="horz" wrap="square" lIns="0" tIns="0" rIns="0" bIns="0" rtlCol="0">
            <a:spAutoFit/>
          </a:bodyPr>
          <a:lstStyle/>
          <a:p>
            <a:pPr marL="176213" indent="-163513">
              <a:buFont typeface="Arial" panose="020B0604020202020204" pitchFamily="34" charset="0"/>
              <a:buChar char="•"/>
            </a:pPr>
            <a:r>
              <a:rPr lang="mn-MN" sz="2000" b="1" spc="-15" dirty="0">
                <a:solidFill>
                  <a:srgbClr val="FF0000"/>
                </a:solidFill>
                <a:cs typeface="Arial" panose="020B0604020202020204" pitchFamily="34" charset="0"/>
              </a:rPr>
              <a:t>Үндэсний хэмжээний  тохиолдол бүртгэлийн тогтолцоо </a:t>
            </a:r>
          </a:p>
          <a:p>
            <a:pPr marL="176213" indent="-163513">
              <a:buFont typeface="Arial" panose="020B0604020202020204" pitchFamily="34" charset="0"/>
              <a:buChar char="•"/>
            </a:pPr>
            <a:r>
              <a:rPr sz="2000" b="1" spc="-10" dirty="0" err="1">
                <a:cs typeface="Arial" panose="020B0604020202020204" pitchFamily="34" charset="0"/>
              </a:rPr>
              <a:t>Сургалт</a:t>
            </a:r>
            <a:r>
              <a:rPr sz="2000" b="1" spc="-10" dirty="0">
                <a:cs typeface="Arial" panose="020B0604020202020204" pitchFamily="34" charset="0"/>
              </a:rPr>
              <a:t>, </a:t>
            </a:r>
            <a:r>
              <a:rPr sz="2000" b="1" spc="-10" dirty="0" err="1">
                <a:cs typeface="Arial" panose="020B0604020202020204" pitchFamily="34" charset="0"/>
              </a:rPr>
              <a:t>хэлэлцүүлэг</a:t>
            </a:r>
            <a:r>
              <a:rPr sz="2000" b="1" spc="-10" dirty="0">
                <a:cs typeface="Arial" panose="020B0604020202020204" pitchFamily="34" charset="0"/>
              </a:rPr>
              <a:t> </a:t>
            </a:r>
            <a:endParaRPr sz="2000" b="1" dirty="0">
              <a:cs typeface="Arial" panose="020B0604020202020204" pitchFamily="34" charset="0"/>
            </a:endParaRPr>
          </a:p>
          <a:p>
            <a:pPr marL="176213" indent="-163513">
              <a:buFont typeface="Arial" panose="020B0604020202020204" pitchFamily="34" charset="0"/>
              <a:buChar char="•"/>
            </a:pPr>
            <a:r>
              <a:rPr lang="mn-MN" sz="2000" dirty="0"/>
              <a:t>Эмнэлгийн байгууллагууд, үйлдвэрлэгчдэд  өгөх зааварчилгаа </a:t>
            </a:r>
          </a:p>
          <a:p>
            <a:pPr marL="176213" indent="-163513">
              <a:buFont typeface="Arial" panose="020B0604020202020204" pitchFamily="34" charset="0"/>
              <a:buChar char="•"/>
            </a:pPr>
            <a:r>
              <a:rPr sz="2000" spc="-5" dirty="0" err="1">
                <a:cs typeface="Arial" panose="020B0604020202020204" pitchFamily="34" charset="0"/>
              </a:rPr>
              <a:t>Судалгаа</a:t>
            </a:r>
            <a:r>
              <a:rPr sz="2000" spc="-5" dirty="0">
                <a:cs typeface="Arial" panose="020B0604020202020204" pitchFamily="34" charset="0"/>
              </a:rPr>
              <a:t>, </a:t>
            </a:r>
            <a:r>
              <a:rPr sz="2000" spc="-5" dirty="0" err="1">
                <a:cs typeface="Arial" panose="020B0604020202020204" pitchFamily="34" charset="0"/>
              </a:rPr>
              <a:t>санхүүжилт</a:t>
            </a:r>
            <a:endParaRPr sz="2000" dirty="0">
              <a:cs typeface="Arial" panose="020B0604020202020204" pitchFamily="34" charset="0"/>
            </a:endParaRPr>
          </a:p>
        </p:txBody>
      </p:sp>
      <p:sp>
        <p:nvSpPr>
          <p:cNvPr id="17" name="正方形/長方形 16">
            <a:extLst>
              <a:ext uri="{FF2B5EF4-FFF2-40B4-BE49-F238E27FC236}">
                <a16:creationId xmlns:a16="http://schemas.microsoft.com/office/drawing/2014/main" xmlns="" id="{7CD9C1EF-8420-4A5F-92E8-9212B0E4F5A0}"/>
              </a:ext>
            </a:extLst>
          </p:cNvPr>
          <p:cNvSpPr/>
          <p:nvPr/>
        </p:nvSpPr>
        <p:spPr>
          <a:xfrm>
            <a:off x="7112806" y="6380976"/>
            <a:ext cx="4864152" cy="369332"/>
          </a:xfrm>
          <a:prstGeom prst="rect">
            <a:avLst/>
          </a:prstGeom>
        </p:spPr>
        <p:txBody>
          <a:bodyPr wrap="none">
            <a:spAutoFit/>
          </a:bodyPr>
          <a:lstStyle/>
          <a:p>
            <a:pPr algn="ctr">
              <a:buClr>
                <a:srgbClr val="CC99FF"/>
              </a:buClr>
            </a:pPr>
            <a:r>
              <a:rPr lang="en-US" altLang="ja-JP" dirty="0">
                <a:cs typeface="Arial" panose="020B0604020202020204" pitchFamily="34" charset="0"/>
              </a:rPr>
              <a:t>* MHLW; Ministry of Health, </a:t>
            </a:r>
            <a:r>
              <a:rPr lang="en-US" altLang="ja-JP" dirty="0" err="1">
                <a:cs typeface="Arial" panose="020B0604020202020204" pitchFamily="34" charset="0"/>
              </a:rPr>
              <a:t>Labour</a:t>
            </a:r>
            <a:r>
              <a:rPr lang="en-US" altLang="ja-JP" dirty="0">
                <a:cs typeface="Arial" panose="020B0604020202020204" pitchFamily="34" charset="0"/>
              </a:rPr>
              <a:t> and Welfare</a:t>
            </a:r>
          </a:p>
        </p:txBody>
      </p:sp>
    </p:spTree>
    <p:extLst>
      <p:ext uri="{BB962C8B-B14F-4D97-AF65-F5344CB8AC3E}">
        <p14:creationId xmlns:p14="http://schemas.microsoft.com/office/powerpoint/2010/main" val="2552809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AutoShape 2">
            <a:extLst>
              <a:ext uri="{FF2B5EF4-FFF2-40B4-BE49-F238E27FC236}">
                <a16:creationId xmlns:a16="http://schemas.microsoft.com/office/drawing/2014/main" xmlns="" id="{6821423C-EB3C-46E6-A2F4-20715E62D4FC}"/>
              </a:ext>
            </a:extLst>
          </p:cNvPr>
          <p:cNvSpPr>
            <a:spLocks noChangeArrowheads="1"/>
          </p:cNvSpPr>
          <p:nvPr/>
        </p:nvSpPr>
        <p:spPr bwMode="auto">
          <a:xfrm>
            <a:off x="6546336" y="753528"/>
            <a:ext cx="5311093" cy="5741181"/>
          </a:xfrm>
          <a:prstGeom prst="roundRect">
            <a:avLst>
              <a:gd name="adj" fmla="val 5244"/>
            </a:avLst>
          </a:prstGeom>
          <a:solidFill>
            <a:srgbClr val="FFCCFF"/>
          </a:solidFill>
          <a:ln w="9525">
            <a:noFill/>
            <a:round/>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3427" name="AutoShape 3">
            <a:extLst>
              <a:ext uri="{FF2B5EF4-FFF2-40B4-BE49-F238E27FC236}">
                <a16:creationId xmlns:a16="http://schemas.microsoft.com/office/drawing/2014/main" xmlns="" id="{4EA6AD68-E277-42D7-AE99-A3C55EBDFE0A}"/>
              </a:ext>
            </a:extLst>
          </p:cNvPr>
          <p:cNvSpPr>
            <a:spLocks noChangeArrowheads="1"/>
          </p:cNvSpPr>
          <p:nvPr/>
        </p:nvSpPr>
        <p:spPr bwMode="auto">
          <a:xfrm>
            <a:off x="1278356" y="753528"/>
            <a:ext cx="5018530" cy="5742277"/>
          </a:xfrm>
          <a:prstGeom prst="roundRect">
            <a:avLst>
              <a:gd name="adj" fmla="val 5301"/>
            </a:avLst>
          </a:prstGeom>
          <a:solidFill>
            <a:srgbClr val="99CCFF"/>
          </a:solidFill>
          <a:ln w="9525">
            <a:noFill/>
            <a:round/>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3447" name="AutoShape 23">
            <a:extLst>
              <a:ext uri="{FF2B5EF4-FFF2-40B4-BE49-F238E27FC236}">
                <a16:creationId xmlns:a16="http://schemas.microsoft.com/office/drawing/2014/main" xmlns="" id="{9205FB5F-089B-490F-A008-5685CED6D876}"/>
              </a:ext>
            </a:extLst>
          </p:cNvPr>
          <p:cNvSpPr>
            <a:spLocks noChangeArrowheads="1"/>
          </p:cNvSpPr>
          <p:nvPr/>
        </p:nvSpPr>
        <p:spPr bwMode="auto">
          <a:xfrm>
            <a:off x="177339" y="2612749"/>
            <a:ext cx="11855080" cy="1769252"/>
          </a:xfrm>
          <a:prstGeom prst="roundRect">
            <a:avLst>
              <a:gd name="adj" fmla="val 5297"/>
            </a:avLst>
          </a:prstGeom>
          <a:solidFill>
            <a:schemeClr val="accent1">
              <a:alpha val="37000"/>
            </a:schemeClr>
          </a:solidFill>
          <a:ln w="28575">
            <a:noFill/>
            <a:prstDash val="dash"/>
            <a:round/>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3468" name="AutoShape 44">
            <a:extLst>
              <a:ext uri="{FF2B5EF4-FFF2-40B4-BE49-F238E27FC236}">
                <a16:creationId xmlns:a16="http://schemas.microsoft.com/office/drawing/2014/main" xmlns="" id="{8C14DD09-5D21-46CA-A466-DAFED2B31127}"/>
              </a:ext>
            </a:extLst>
          </p:cNvPr>
          <p:cNvSpPr>
            <a:spLocks noChangeArrowheads="1"/>
          </p:cNvSpPr>
          <p:nvPr/>
        </p:nvSpPr>
        <p:spPr bwMode="auto">
          <a:xfrm>
            <a:off x="177338" y="1315263"/>
            <a:ext cx="11855080" cy="1137925"/>
          </a:xfrm>
          <a:prstGeom prst="roundRect">
            <a:avLst>
              <a:gd name="adj" fmla="val 8318"/>
            </a:avLst>
          </a:prstGeom>
          <a:solidFill>
            <a:srgbClr val="FF9999">
              <a:alpha val="37000"/>
            </a:srgbClr>
          </a:solidFill>
          <a:ln w="28575">
            <a:noFill/>
            <a:prstDash val="dash"/>
            <a:round/>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3469" name="AutoShape 45">
            <a:extLst>
              <a:ext uri="{FF2B5EF4-FFF2-40B4-BE49-F238E27FC236}">
                <a16:creationId xmlns:a16="http://schemas.microsoft.com/office/drawing/2014/main" xmlns="" id="{AC16A86B-994F-4A5E-A286-D7827AE48FEA}"/>
              </a:ext>
            </a:extLst>
          </p:cNvPr>
          <p:cNvSpPr>
            <a:spLocks noChangeArrowheads="1"/>
          </p:cNvSpPr>
          <p:nvPr/>
        </p:nvSpPr>
        <p:spPr bwMode="auto">
          <a:xfrm>
            <a:off x="177338" y="5543598"/>
            <a:ext cx="11855080" cy="764229"/>
          </a:xfrm>
          <a:prstGeom prst="roundRect">
            <a:avLst>
              <a:gd name="adj" fmla="val 16667"/>
            </a:avLst>
          </a:prstGeom>
          <a:solidFill>
            <a:srgbClr val="CC99FF">
              <a:alpha val="47000"/>
            </a:srgbClr>
          </a:solidFill>
          <a:ln w="28575">
            <a:noFill/>
            <a:prstDash val="dash"/>
            <a:round/>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439" name="Rectangle 4">
            <a:extLst>
              <a:ext uri="{FF2B5EF4-FFF2-40B4-BE49-F238E27FC236}">
                <a16:creationId xmlns:a16="http://schemas.microsoft.com/office/drawing/2014/main" xmlns="" id="{BE5757B9-71AA-47EB-8752-412A67E60666}"/>
              </a:ext>
            </a:extLst>
          </p:cNvPr>
          <p:cNvSpPr>
            <a:spLocks noGrp="1" noChangeArrowheads="1"/>
          </p:cNvSpPr>
          <p:nvPr>
            <p:ph type="title" idx="4294967295"/>
          </p:nvPr>
        </p:nvSpPr>
        <p:spPr>
          <a:xfrm>
            <a:off x="154379" y="-75086"/>
            <a:ext cx="11703050" cy="909638"/>
          </a:xfrm>
        </p:spPr>
        <p:txBody>
          <a:bodyPr>
            <a:normAutofit/>
          </a:bodyPr>
          <a:lstStyle/>
          <a:p>
            <a:pPr algn="l">
              <a:lnSpc>
                <a:spcPct val="80000"/>
              </a:lnSpc>
            </a:pPr>
            <a:r>
              <a:rPr lang="mn-MN" altLang="ja-JP" sz="2800" b="1" dirty="0">
                <a:solidFill>
                  <a:srgbClr val="0070C0"/>
                </a:solidFill>
                <a:latin typeface="Times New Roman" panose="02020603050405020304" pitchFamily="18" charset="0"/>
                <a:cs typeface="Times New Roman" panose="02020603050405020304" pitchFamily="18" charset="0"/>
              </a:rPr>
              <a:t>Япон улсын тохиолдлын бүртгэл болон түүнээс суралцах тогтолцооны хөгжүүлэлт</a:t>
            </a:r>
            <a:r>
              <a:rPr lang="en-US" altLang="ja-JP" sz="2800" b="1" dirty="0">
                <a:solidFill>
                  <a:srgbClr val="0070C0"/>
                </a:solidFill>
                <a:latin typeface="Times New Roman" panose="02020603050405020304" pitchFamily="18" charset="0"/>
                <a:cs typeface="Times New Roman" panose="02020603050405020304" pitchFamily="18" charset="0"/>
              </a:rPr>
              <a:t> </a:t>
            </a:r>
            <a:endParaRPr lang="ja-JP" altLang="en-US" sz="2800" b="1" dirty="0">
              <a:solidFill>
                <a:srgbClr val="0070C0"/>
              </a:solidFill>
              <a:latin typeface="Times New Roman" panose="02020603050405020304" pitchFamily="18" charset="0"/>
              <a:cs typeface="Times New Roman" panose="02020603050405020304" pitchFamily="18" charset="0"/>
            </a:endParaRPr>
          </a:p>
        </p:txBody>
      </p:sp>
      <p:sp>
        <p:nvSpPr>
          <p:cNvPr id="18440" name="Text Box 5">
            <a:extLst>
              <a:ext uri="{FF2B5EF4-FFF2-40B4-BE49-F238E27FC236}">
                <a16:creationId xmlns:a16="http://schemas.microsoft.com/office/drawing/2014/main" xmlns="" id="{BABC4D86-07CE-48CF-9D37-8193920B7E24}"/>
              </a:ext>
            </a:extLst>
          </p:cNvPr>
          <p:cNvSpPr txBox="1">
            <a:spLocks noChangeArrowheads="1"/>
          </p:cNvSpPr>
          <p:nvPr/>
        </p:nvSpPr>
        <p:spPr bwMode="auto">
          <a:xfrm>
            <a:off x="250545" y="1652392"/>
            <a:ext cx="1178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buClr>
                <a:srgbClr val="CC99FF"/>
              </a:buClr>
              <a:buFont typeface="Wingdings" panose="05000000000000000000" pitchFamily="2" charset="2"/>
              <a:buNone/>
            </a:pPr>
            <a:r>
              <a:rPr lang="ja-JP" altLang="en-US" sz="2400" b="1" dirty="0">
                <a:cs typeface="Times New Roman" panose="02020603050405020304" pitchFamily="18" charset="0"/>
              </a:rPr>
              <a:t>２００１</a:t>
            </a:r>
          </a:p>
        </p:txBody>
      </p:sp>
      <p:sp>
        <p:nvSpPr>
          <p:cNvPr id="18441" name="Text Box 6">
            <a:extLst>
              <a:ext uri="{FF2B5EF4-FFF2-40B4-BE49-F238E27FC236}">
                <a16:creationId xmlns:a16="http://schemas.microsoft.com/office/drawing/2014/main" xmlns="" id="{185982CD-1968-48F2-81B6-12D5F5DFFB1B}"/>
              </a:ext>
            </a:extLst>
          </p:cNvPr>
          <p:cNvSpPr txBox="1">
            <a:spLocks noChangeArrowheads="1"/>
          </p:cNvSpPr>
          <p:nvPr/>
        </p:nvSpPr>
        <p:spPr bwMode="auto">
          <a:xfrm>
            <a:off x="245945" y="3225869"/>
            <a:ext cx="11848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buClr>
                <a:srgbClr val="CC99FF"/>
              </a:buClr>
              <a:buFont typeface="Wingdings" panose="05000000000000000000" pitchFamily="2" charset="2"/>
              <a:buNone/>
            </a:pPr>
            <a:r>
              <a:rPr lang="ja-JP" altLang="en-US" sz="2400" b="1" dirty="0">
                <a:cs typeface="Times New Roman" panose="02020603050405020304" pitchFamily="18" charset="0"/>
              </a:rPr>
              <a:t>２００４</a:t>
            </a:r>
          </a:p>
        </p:txBody>
      </p:sp>
      <p:sp>
        <p:nvSpPr>
          <p:cNvPr id="18442" name="Text Box 7">
            <a:extLst>
              <a:ext uri="{FF2B5EF4-FFF2-40B4-BE49-F238E27FC236}">
                <a16:creationId xmlns:a16="http://schemas.microsoft.com/office/drawing/2014/main" xmlns="" id="{7646D433-BD42-4242-BF80-26CEFC91DE0B}"/>
              </a:ext>
            </a:extLst>
          </p:cNvPr>
          <p:cNvSpPr txBox="1">
            <a:spLocks noChangeArrowheads="1"/>
          </p:cNvSpPr>
          <p:nvPr/>
        </p:nvSpPr>
        <p:spPr bwMode="auto">
          <a:xfrm>
            <a:off x="247446" y="5691196"/>
            <a:ext cx="12071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buClr>
                <a:srgbClr val="CC99FF"/>
              </a:buClr>
              <a:buFont typeface="Wingdings" panose="05000000000000000000" pitchFamily="2" charset="2"/>
              <a:buNone/>
            </a:pPr>
            <a:r>
              <a:rPr lang="ja-JP" altLang="en-US" sz="2400" b="1" dirty="0">
                <a:cs typeface="Times New Roman" panose="02020603050405020304" pitchFamily="18" charset="0"/>
              </a:rPr>
              <a:t>２００８</a:t>
            </a:r>
          </a:p>
        </p:txBody>
      </p:sp>
      <p:sp>
        <p:nvSpPr>
          <p:cNvPr id="18443" name="Text Box 19">
            <a:extLst>
              <a:ext uri="{FF2B5EF4-FFF2-40B4-BE49-F238E27FC236}">
                <a16:creationId xmlns:a16="http://schemas.microsoft.com/office/drawing/2014/main" xmlns="" id="{E6665D79-2AE6-4EB4-AC6E-2BFD0A52052F}"/>
              </a:ext>
            </a:extLst>
          </p:cNvPr>
          <p:cNvSpPr txBox="1">
            <a:spLocks noChangeArrowheads="1"/>
          </p:cNvSpPr>
          <p:nvPr/>
        </p:nvSpPr>
        <p:spPr bwMode="auto">
          <a:xfrm>
            <a:off x="3301457" y="828076"/>
            <a:ext cx="2535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buClr>
                <a:srgbClr val="CC99FF"/>
              </a:buClr>
              <a:buFont typeface="Wingdings" panose="05000000000000000000" pitchFamily="2" charset="2"/>
              <a:buNone/>
            </a:pPr>
            <a:r>
              <a:rPr lang="mn-MN" altLang="ja-JP" sz="2000" b="1" dirty="0">
                <a:cs typeface="Times New Roman" panose="02020603050405020304" pitchFamily="18" charset="0"/>
              </a:rPr>
              <a:t>Чанарын зөвлөл</a:t>
            </a:r>
            <a:endParaRPr lang="en-US" altLang="ja-JP" sz="2000" b="1" dirty="0">
              <a:cs typeface="Times New Roman" panose="02020603050405020304" pitchFamily="18" charset="0"/>
            </a:endParaRPr>
          </a:p>
        </p:txBody>
      </p:sp>
      <p:sp>
        <p:nvSpPr>
          <p:cNvPr id="18444" name="Text Box 21">
            <a:extLst>
              <a:ext uri="{FF2B5EF4-FFF2-40B4-BE49-F238E27FC236}">
                <a16:creationId xmlns:a16="http://schemas.microsoft.com/office/drawing/2014/main" xmlns="" id="{A282B98D-77CA-47AD-A111-A7D755689B77}"/>
              </a:ext>
            </a:extLst>
          </p:cNvPr>
          <p:cNvSpPr txBox="1">
            <a:spLocks noChangeArrowheads="1"/>
          </p:cNvSpPr>
          <p:nvPr/>
        </p:nvSpPr>
        <p:spPr bwMode="auto">
          <a:xfrm>
            <a:off x="8491293" y="709986"/>
            <a:ext cx="19196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buClr>
                <a:srgbClr val="CC99FF"/>
              </a:buClr>
              <a:buFont typeface="Wingdings" panose="05000000000000000000" pitchFamily="2" charset="2"/>
              <a:buNone/>
            </a:pPr>
            <a:r>
              <a:rPr lang="mn-MN" altLang="ja-JP" sz="3200" b="1" dirty="0">
                <a:cs typeface="Times New Roman" panose="02020603050405020304" pitchFamily="18" charset="0"/>
              </a:rPr>
              <a:t>Яам</a:t>
            </a:r>
            <a:endParaRPr lang="en-US" altLang="ja-JP" sz="3200" b="1" dirty="0">
              <a:cs typeface="Times New Roman" panose="02020603050405020304" pitchFamily="18" charset="0"/>
            </a:endParaRPr>
          </a:p>
        </p:txBody>
      </p:sp>
      <p:sp>
        <p:nvSpPr>
          <p:cNvPr id="103452" name="Text Box 28">
            <a:extLst>
              <a:ext uri="{FF2B5EF4-FFF2-40B4-BE49-F238E27FC236}">
                <a16:creationId xmlns:a16="http://schemas.microsoft.com/office/drawing/2014/main" xmlns="" id="{4D9153E3-68FB-47F4-894B-8A4C6FFCF39D}"/>
              </a:ext>
            </a:extLst>
          </p:cNvPr>
          <p:cNvSpPr txBox="1">
            <a:spLocks noChangeArrowheads="1"/>
          </p:cNvSpPr>
          <p:nvPr/>
        </p:nvSpPr>
        <p:spPr bwMode="auto">
          <a:xfrm>
            <a:off x="7236044" y="5596162"/>
            <a:ext cx="4144319" cy="923330"/>
          </a:xfrm>
          <a:prstGeom prst="rect">
            <a:avLst/>
          </a:prstGeom>
          <a:noFill/>
          <a:ln w="9525">
            <a:noFill/>
            <a:miter lim="800000"/>
            <a:headEnd/>
            <a:tailEnd/>
          </a:ln>
          <a:effectLst/>
        </p:spPr>
        <p:txBody>
          <a:bodyPr wrap="square">
            <a:spAutoFit/>
          </a:bodyPr>
          <a:lstStyle/>
          <a:p>
            <a:pPr>
              <a:buClr>
                <a:schemeClr val="tx1"/>
              </a:buClr>
              <a:buSzPct val="70000"/>
              <a:defRPr/>
            </a:pPr>
            <a:r>
              <a:rPr lang="mn-MN" altLang="ja-JP" b="1" dirty="0">
                <a:latin typeface="Times New Roman" panose="02020603050405020304" pitchFamily="18" charset="0"/>
                <a:cs typeface="Times New Roman" panose="02020603050405020304" pitchFamily="18" charset="0"/>
              </a:rPr>
              <a:t>Эмтэй холбоотой алдах дөхсөн тохиолдлын бүртгэлийн тогтолцоо</a:t>
            </a:r>
            <a:r>
              <a:rPr lang="mn-MN" altLang="ja-JP" dirty="0">
                <a:effectLst>
                  <a:outerShdw blurRad="38100" dist="38100" dir="2700000" algn="tl">
                    <a:srgbClr val="C0C0C0"/>
                  </a:outerShdw>
                </a:effectLst>
                <a:latin typeface="Times New Roman" panose="02020603050405020304" pitchFamily="18" charset="0"/>
                <a:cs typeface="Times New Roman" panose="02020603050405020304" pitchFamily="18" charset="0"/>
              </a:rPr>
              <a:t>ны төсөв санхүүжилт</a:t>
            </a:r>
            <a:endParaRPr lang="en-US" altLang="ja-JP" dirty="0">
              <a:latin typeface="Times New Roman" panose="02020603050405020304" pitchFamily="18" charset="0"/>
              <a:cs typeface="Times New Roman" panose="02020603050405020304" pitchFamily="18" charset="0"/>
            </a:endParaRPr>
          </a:p>
        </p:txBody>
      </p:sp>
      <p:sp>
        <p:nvSpPr>
          <p:cNvPr id="103459" name="AutoShape 35">
            <a:extLst>
              <a:ext uri="{FF2B5EF4-FFF2-40B4-BE49-F238E27FC236}">
                <a16:creationId xmlns:a16="http://schemas.microsoft.com/office/drawing/2014/main" xmlns="" id="{8F03FAE2-1A5B-4643-B271-16A1CC61BC22}"/>
              </a:ext>
            </a:extLst>
          </p:cNvPr>
          <p:cNvSpPr>
            <a:spLocks noChangeArrowheads="1"/>
          </p:cNvSpPr>
          <p:nvPr/>
        </p:nvSpPr>
        <p:spPr bwMode="auto">
          <a:xfrm>
            <a:off x="1396031" y="2711446"/>
            <a:ext cx="4608805" cy="1577595"/>
          </a:xfrm>
          <a:prstGeom prst="roundRect">
            <a:avLst>
              <a:gd name="adj" fmla="val 9407"/>
            </a:avLst>
          </a:prstGeom>
          <a:solidFill>
            <a:srgbClr val="FF99CC"/>
          </a:solidFill>
          <a:ln w="28575">
            <a:noFill/>
            <a:prstDash val="dash"/>
            <a:round/>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3461" name="AutoShape 37">
            <a:extLst>
              <a:ext uri="{FF2B5EF4-FFF2-40B4-BE49-F238E27FC236}">
                <a16:creationId xmlns:a16="http://schemas.microsoft.com/office/drawing/2014/main" xmlns="" id="{BE9EAC9D-0692-4483-976B-D8FFBB484B7A}"/>
              </a:ext>
            </a:extLst>
          </p:cNvPr>
          <p:cNvSpPr>
            <a:spLocks noChangeArrowheads="1"/>
          </p:cNvSpPr>
          <p:nvPr/>
        </p:nvSpPr>
        <p:spPr bwMode="auto">
          <a:xfrm>
            <a:off x="7091893" y="1386104"/>
            <a:ext cx="4301805" cy="955374"/>
          </a:xfrm>
          <a:prstGeom prst="roundRect">
            <a:avLst>
              <a:gd name="adj" fmla="val 16667"/>
            </a:avLst>
          </a:prstGeom>
          <a:solidFill>
            <a:srgbClr val="99FFCC"/>
          </a:solidFill>
          <a:ln w="9525">
            <a:noFill/>
            <a:round/>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3437" name="Text Box 13">
            <a:extLst>
              <a:ext uri="{FF2B5EF4-FFF2-40B4-BE49-F238E27FC236}">
                <a16:creationId xmlns:a16="http://schemas.microsoft.com/office/drawing/2014/main" xmlns="" id="{823DDE18-4260-461C-BCC6-118EA3FEEAFE}"/>
              </a:ext>
            </a:extLst>
          </p:cNvPr>
          <p:cNvSpPr txBox="1">
            <a:spLocks noChangeArrowheads="1"/>
          </p:cNvSpPr>
          <p:nvPr/>
        </p:nvSpPr>
        <p:spPr bwMode="auto">
          <a:xfrm>
            <a:off x="7153396" y="1389024"/>
            <a:ext cx="4106862" cy="1200329"/>
          </a:xfrm>
          <a:prstGeom prst="rect">
            <a:avLst/>
          </a:prstGeom>
          <a:noFill/>
          <a:ln w="9525">
            <a:noFill/>
            <a:miter lim="800000"/>
            <a:headEnd/>
            <a:tailEnd/>
          </a:ln>
          <a:effectLst/>
        </p:spPr>
        <p:txBody>
          <a:bodyPr wrap="square">
            <a:spAutoFit/>
          </a:bodyPr>
          <a:lstStyle/>
          <a:p>
            <a:pPr marL="285750" indent="-285750">
              <a:buClr>
                <a:schemeClr val="tx1"/>
              </a:buClr>
              <a:buFont typeface="Arial" panose="020B0604020202020204" pitchFamily="34" charset="0"/>
              <a:buChar char="•"/>
              <a:defRPr/>
            </a:pPr>
            <a:r>
              <a:rPr lang="mn-MN" altLang="ja-JP" b="1" dirty="0">
                <a:latin typeface="Times New Roman" panose="02020603050405020304" pitchFamily="18" charset="0"/>
                <a:cs typeface="Times New Roman" panose="02020603050405020304" pitchFamily="18" charset="0"/>
              </a:rPr>
              <a:t>Алдах дөхсөн тохиолдлыг бүртгэлийн  тогтолцоо</a:t>
            </a:r>
            <a:r>
              <a:rPr lang="en-US" altLang="ja-JP"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ja-JP" altLang="en-US" dirty="0">
              <a:latin typeface="Times New Roman" panose="02020603050405020304" pitchFamily="18" charset="0"/>
              <a:cs typeface="Times New Roman" panose="02020603050405020304" pitchFamily="18" charset="0"/>
            </a:endParaRPr>
          </a:p>
          <a:p>
            <a:pPr marL="285750" indent="-285750">
              <a:buClr>
                <a:schemeClr val="tx1"/>
              </a:buClr>
              <a:buFont typeface="Arial" panose="020B0604020202020204" pitchFamily="34" charset="0"/>
              <a:buChar char="•"/>
              <a:defRPr/>
            </a:pPr>
            <a:r>
              <a:rPr lang="mn-MN" altLang="ja-JP" dirty="0">
                <a:latin typeface="Times New Roman" panose="02020603050405020304" pitchFamily="18" charset="0"/>
                <a:cs typeface="Times New Roman" panose="02020603050405020304" pitchFamily="18" charset="0"/>
              </a:rPr>
              <a:t>Хэрэгжүүлэгч</a:t>
            </a:r>
            <a:r>
              <a:rPr lang="en-US" altLang="ja-JP" dirty="0">
                <a:latin typeface="Times New Roman" panose="02020603050405020304" pitchFamily="18" charset="0"/>
                <a:cs typeface="Times New Roman" panose="02020603050405020304" pitchFamily="18" charset="0"/>
              </a:rPr>
              <a:t> : </a:t>
            </a:r>
            <a:r>
              <a:rPr lang="mn-MN" altLang="ja-JP" dirty="0">
                <a:latin typeface="Times New Roman" panose="02020603050405020304" pitchFamily="18" charset="0"/>
                <a:cs typeface="Times New Roman" panose="02020603050405020304" pitchFamily="18" charset="0"/>
              </a:rPr>
              <a:t>Эм болон эмнэлгийн хэрэгслийн агентлаг</a:t>
            </a:r>
            <a:r>
              <a:rPr lang="en-US" altLang="ja-JP"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ja-JP" altLang="en-US"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03462" name="AutoShape 38">
            <a:extLst>
              <a:ext uri="{FF2B5EF4-FFF2-40B4-BE49-F238E27FC236}">
                <a16:creationId xmlns:a16="http://schemas.microsoft.com/office/drawing/2014/main" xmlns="" id="{E18710C9-AE0C-40C9-891E-EF25EE51EEB0}"/>
              </a:ext>
            </a:extLst>
          </p:cNvPr>
          <p:cNvSpPr>
            <a:spLocks noChangeArrowheads="1"/>
          </p:cNvSpPr>
          <p:nvPr/>
        </p:nvSpPr>
        <p:spPr bwMode="auto">
          <a:xfrm>
            <a:off x="1687526" y="3110287"/>
            <a:ext cx="4077651" cy="793586"/>
          </a:xfrm>
          <a:prstGeom prst="roundRect">
            <a:avLst>
              <a:gd name="adj" fmla="val 16667"/>
            </a:avLst>
          </a:prstGeom>
          <a:solidFill>
            <a:srgbClr val="99FFCC"/>
          </a:solidFill>
          <a:ln w="9525">
            <a:noFill/>
            <a:round/>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451" name="Text Box 30">
            <a:extLst>
              <a:ext uri="{FF2B5EF4-FFF2-40B4-BE49-F238E27FC236}">
                <a16:creationId xmlns:a16="http://schemas.microsoft.com/office/drawing/2014/main" xmlns="" id="{773E8E2D-3F50-4FCF-B8C2-6F2FE52D5E39}"/>
              </a:ext>
            </a:extLst>
          </p:cNvPr>
          <p:cNvSpPr txBox="1">
            <a:spLocks noChangeArrowheads="1"/>
          </p:cNvSpPr>
          <p:nvPr/>
        </p:nvSpPr>
        <p:spPr bwMode="auto">
          <a:xfrm>
            <a:off x="1751786" y="3082763"/>
            <a:ext cx="40133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marL="400050" indent="-400050">
              <a:buClr>
                <a:schemeClr val="tx1"/>
              </a:buClr>
              <a:buAutoNum type="romanLcParenR"/>
              <a:defRPr/>
            </a:pPr>
            <a:r>
              <a:rPr lang="mn-MN" altLang="ja-JP" sz="1800" b="1" dirty="0">
                <a:cs typeface="Times New Roman" panose="02020603050405020304" pitchFamily="18" charset="0"/>
              </a:rPr>
              <a:t>Алдах дөхсөн тохиолдлын бүртгэлийн тогтолцоо</a:t>
            </a:r>
          </a:p>
          <a:p>
            <a:pPr marL="400050" indent="-400050">
              <a:buClr>
                <a:schemeClr val="tx1"/>
              </a:buClr>
              <a:buAutoNum type="romanLcParenR"/>
              <a:defRPr/>
            </a:pPr>
            <a:r>
              <a:rPr lang="mn-MN" altLang="ja-JP" sz="1800" b="1" dirty="0">
                <a:cs typeface="Times New Roman" panose="02020603050405020304" pitchFamily="18" charset="0"/>
              </a:rPr>
              <a:t> суоалцах  тогтолцоо</a:t>
            </a:r>
            <a:r>
              <a:rPr lang="en-US" altLang="ja-JP" sz="1800" dirty="0">
                <a:effectLst>
                  <a:outerShdw blurRad="38100" dist="38100" dir="2700000" algn="tl">
                    <a:srgbClr val="C0C0C0"/>
                  </a:outerShdw>
                </a:effectLst>
                <a:cs typeface="Times New Roman" panose="02020603050405020304" pitchFamily="18" charset="0"/>
              </a:rPr>
              <a:t> </a:t>
            </a:r>
            <a:endParaRPr lang="ja-JP" altLang="en-US" sz="1800" dirty="0">
              <a:cs typeface="Times New Roman" panose="02020603050405020304" pitchFamily="18" charset="0"/>
            </a:endParaRPr>
          </a:p>
        </p:txBody>
      </p:sp>
      <p:sp>
        <p:nvSpPr>
          <p:cNvPr id="103464" name="AutoShape 40">
            <a:extLst>
              <a:ext uri="{FF2B5EF4-FFF2-40B4-BE49-F238E27FC236}">
                <a16:creationId xmlns:a16="http://schemas.microsoft.com/office/drawing/2014/main" xmlns="" id="{6F56E780-D518-4B6F-B5BD-49F7DFFD0182}"/>
              </a:ext>
            </a:extLst>
          </p:cNvPr>
          <p:cNvSpPr>
            <a:spLocks noChangeArrowheads="1"/>
          </p:cNvSpPr>
          <p:nvPr/>
        </p:nvSpPr>
        <p:spPr bwMode="auto">
          <a:xfrm>
            <a:off x="1687527" y="3709741"/>
            <a:ext cx="4094128" cy="471170"/>
          </a:xfrm>
          <a:prstGeom prst="roundRect">
            <a:avLst>
              <a:gd name="adj" fmla="val 21431"/>
            </a:avLst>
          </a:prstGeom>
          <a:solidFill>
            <a:srgbClr val="FFFF99"/>
          </a:solidFill>
          <a:ln w="9525">
            <a:noFill/>
            <a:round/>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455" name="Text Box 17">
            <a:extLst>
              <a:ext uri="{FF2B5EF4-FFF2-40B4-BE49-F238E27FC236}">
                <a16:creationId xmlns:a16="http://schemas.microsoft.com/office/drawing/2014/main" xmlns="" id="{89A08323-C760-4CC0-BC52-31E266B18AC1}"/>
              </a:ext>
            </a:extLst>
          </p:cNvPr>
          <p:cNvSpPr txBox="1">
            <a:spLocks noChangeArrowheads="1"/>
          </p:cNvSpPr>
          <p:nvPr/>
        </p:nvSpPr>
        <p:spPr bwMode="auto">
          <a:xfrm>
            <a:off x="1751786" y="3653151"/>
            <a:ext cx="36235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marL="0" indent="0" eaLnBrk="1" hangingPunct="1">
              <a:buClr>
                <a:schemeClr val="tx1"/>
              </a:buClr>
            </a:pPr>
            <a:r>
              <a:rPr lang="en-US" altLang="ja-JP" sz="1800" b="1" dirty="0">
                <a:cs typeface="Times New Roman" panose="02020603050405020304" pitchFamily="18" charset="0"/>
              </a:rPr>
              <a:t>ii) </a:t>
            </a:r>
            <a:r>
              <a:rPr lang="mn-MN" altLang="ja-JP" sz="1800" b="1" dirty="0">
                <a:cs typeface="Times New Roman" panose="02020603050405020304" pitchFamily="18" charset="0"/>
              </a:rPr>
              <a:t>Таагүй тохиолдлын бүртгэлийн тогтолцоо</a:t>
            </a:r>
            <a:endParaRPr lang="ja-JP" altLang="en-US" sz="1800" b="1" dirty="0">
              <a:cs typeface="Times New Roman" panose="02020603050405020304" pitchFamily="18" charset="0"/>
            </a:endParaRPr>
          </a:p>
        </p:txBody>
      </p:sp>
      <p:sp>
        <p:nvSpPr>
          <p:cNvPr id="103458" name="Text Box 34">
            <a:extLst>
              <a:ext uri="{FF2B5EF4-FFF2-40B4-BE49-F238E27FC236}">
                <a16:creationId xmlns:a16="http://schemas.microsoft.com/office/drawing/2014/main" xmlns="" id="{3B12DE67-86B7-42EC-989C-1FE1F0DFC8B2}"/>
              </a:ext>
            </a:extLst>
          </p:cNvPr>
          <p:cNvSpPr txBox="1">
            <a:spLocks noChangeArrowheads="1"/>
          </p:cNvSpPr>
          <p:nvPr/>
        </p:nvSpPr>
        <p:spPr bwMode="auto">
          <a:xfrm>
            <a:off x="1599322" y="2529807"/>
            <a:ext cx="4237374" cy="646331"/>
          </a:xfrm>
          <a:prstGeom prst="rect">
            <a:avLst/>
          </a:prstGeom>
          <a:noFill/>
          <a:ln w="9525">
            <a:noFill/>
            <a:miter lim="800000"/>
            <a:headEnd/>
            <a:tailEnd/>
          </a:ln>
          <a:effectLst/>
        </p:spPr>
        <p:txBody>
          <a:bodyPr wrap="square">
            <a:spAutoFit/>
          </a:bodyPr>
          <a:lstStyle/>
          <a:p>
            <a:pPr>
              <a:buClr>
                <a:schemeClr val="tx1"/>
              </a:buClr>
              <a:buSzPct val="80000"/>
              <a:defRPr/>
            </a:pPr>
            <a:r>
              <a:rPr lang="mn-MN" altLang="ja-JP" dirty="0">
                <a:latin typeface="Times New Roman" panose="02020603050405020304" pitchFamily="18" charset="0"/>
                <a:cs typeface="Times New Roman" panose="02020603050405020304" pitchFamily="18" charset="0"/>
              </a:rPr>
              <a:t>Алдах дөхсөн болон Таагүй тохиолдлын бүртгэлийн  тогтолцоо </a:t>
            </a:r>
            <a:endParaRPr lang="ja-JP" altLang="en-US" dirty="0">
              <a:latin typeface="Times New Roman" panose="02020603050405020304" pitchFamily="18" charset="0"/>
              <a:cs typeface="Times New Roman" panose="02020603050405020304" pitchFamily="18" charset="0"/>
            </a:endParaRPr>
          </a:p>
        </p:txBody>
      </p:sp>
      <p:sp>
        <p:nvSpPr>
          <p:cNvPr id="103433" name="AutoShape 9">
            <a:extLst>
              <a:ext uri="{FF2B5EF4-FFF2-40B4-BE49-F238E27FC236}">
                <a16:creationId xmlns:a16="http://schemas.microsoft.com/office/drawing/2014/main" xmlns="" id="{1D078509-C8CD-4B09-B744-EDC553F6AB5E}"/>
              </a:ext>
            </a:extLst>
          </p:cNvPr>
          <p:cNvSpPr>
            <a:spLocks noChangeArrowheads="1"/>
          </p:cNvSpPr>
          <p:nvPr/>
        </p:nvSpPr>
        <p:spPr bwMode="auto">
          <a:xfrm>
            <a:off x="5179299" y="3225745"/>
            <a:ext cx="3881622" cy="317500"/>
          </a:xfrm>
          <a:prstGeom prst="leftArrow">
            <a:avLst>
              <a:gd name="adj1" fmla="val 55361"/>
              <a:gd name="adj2" fmla="val 91875"/>
            </a:avLst>
          </a:prstGeom>
          <a:solidFill>
            <a:schemeClr val="accent1"/>
          </a:solidFill>
          <a:ln w="9525">
            <a:noFill/>
            <a:miter lim="800000"/>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3465" name="AutoShape 41">
            <a:extLst>
              <a:ext uri="{FF2B5EF4-FFF2-40B4-BE49-F238E27FC236}">
                <a16:creationId xmlns:a16="http://schemas.microsoft.com/office/drawing/2014/main" xmlns="" id="{87061BD1-C9A6-4F61-89D6-9BF88ED83C95}"/>
              </a:ext>
            </a:extLst>
          </p:cNvPr>
          <p:cNvSpPr>
            <a:spLocks noChangeArrowheads="1"/>
          </p:cNvSpPr>
          <p:nvPr/>
        </p:nvSpPr>
        <p:spPr bwMode="auto">
          <a:xfrm>
            <a:off x="6049561" y="2808949"/>
            <a:ext cx="1123971" cy="317500"/>
          </a:xfrm>
          <a:prstGeom prst="leftArrow">
            <a:avLst>
              <a:gd name="adj1" fmla="val 55361"/>
              <a:gd name="adj2" fmla="val 82688"/>
            </a:avLst>
          </a:prstGeom>
          <a:solidFill>
            <a:srgbClr val="FF9966"/>
          </a:solidFill>
          <a:ln w="9525">
            <a:noFill/>
            <a:miter lim="800000"/>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3466" name="AutoShape 42">
            <a:extLst>
              <a:ext uri="{FF2B5EF4-FFF2-40B4-BE49-F238E27FC236}">
                <a16:creationId xmlns:a16="http://schemas.microsoft.com/office/drawing/2014/main" xmlns="" id="{CE195962-D391-4850-9AAE-89EA0ED4C24C}"/>
              </a:ext>
            </a:extLst>
          </p:cNvPr>
          <p:cNvSpPr>
            <a:spLocks noChangeArrowheads="1"/>
          </p:cNvSpPr>
          <p:nvPr/>
        </p:nvSpPr>
        <p:spPr bwMode="auto">
          <a:xfrm>
            <a:off x="6089172" y="5757013"/>
            <a:ext cx="1155709" cy="317500"/>
          </a:xfrm>
          <a:prstGeom prst="leftArrow">
            <a:avLst>
              <a:gd name="adj1" fmla="val 55361"/>
              <a:gd name="adj2" fmla="val 82688"/>
            </a:avLst>
          </a:prstGeom>
          <a:solidFill>
            <a:srgbClr val="FF9966"/>
          </a:solidFill>
          <a:ln w="9525">
            <a:noFill/>
            <a:miter lim="800000"/>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461" name="Picture 48" descr="厚生労働省シンボルマーク">
            <a:extLst>
              <a:ext uri="{FF2B5EF4-FFF2-40B4-BE49-F238E27FC236}">
                <a16:creationId xmlns:a16="http://schemas.microsoft.com/office/drawing/2014/main" xmlns="" id="{74FC4212-F613-4FF2-BF56-3535F1B1A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65619" y="753528"/>
            <a:ext cx="499548" cy="49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73" name="AutoShape 49">
            <a:extLst>
              <a:ext uri="{FF2B5EF4-FFF2-40B4-BE49-F238E27FC236}">
                <a16:creationId xmlns:a16="http://schemas.microsoft.com/office/drawing/2014/main" xmlns="" id="{4AF36FE7-BD9A-468A-952D-08D426241B7B}"/>
              </a:ext>
            </a:extLst>
          </p:cNvPr>
          <p:cNvSpPr>
            <a:spLocks noChangeArrowheads="1"/>
          </p:cNvSpPr>
          <p:nvPr/>
        </p:nvSpPr>
        <p:spPr bwMode="auto">
          <a:xfrm>
            <a:off x="1417624" y="5617927"/>
            <a:ext cx="4605812" cy="622300"/>
          </a:xfrm>
          <a:prstGeom prst="roundRect">
            <a:avLst>
              <a:gd name="adj" fmla="val 20153"/>
            </a:avLst>
          </a:prstGeom>
          <a:solidFill>
            <a:srgbClr val="FF99CC"/>
          </a:solidFill>
          <a:ln w="28575">
            <a:noFill/>
            <a:prstDash val="dash"/>
            <a:round/>
            <a:headEnd/>
            <a:tailEnd/>
          </a:ln>
          <a:effectLst/>
        </p:spPr>
        <p:txBody>
          <a:bodyPr wrap="none" anchor="ctr"/>
          <a:lstStyle/>
          <a:p>
            <a:pPr marL="285750" indent="-285750">
              <a:buFont typeface="Arial" panose="020B0604020202020204" pitchFamily="34" charset="0"/>
              <a:buChar cha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円弧 1">
            <a:extLst>
              <a:ext uri="{FF2B5EF4-FFF2-40B4-BE49-F238E27FC236}">
                <a16:creationId xmlns:a16="http://schemas.microsoft.com/office/drawing/2014/main" xmlns="" id="{52DD94B2-31E1-4238-B60A-7125F480558D}"/>
              </a:ext>
            </a:extLst>
          </p:cNvPr>
          <p:cNvSpPr/>
          <p:nvPr/>
        </p:nvSpPr>
        <p:spPr>
          <a:xfrm rot="5698372">
            <a:off x="8364027" y="2171698"/>
            <a:ext cx="1268281" cy="1146872"/>
          </a:xfrm>
          <a:prstGeom prst="arc">
            <a:avLst>
              <a:gd name="adj1" fmla="val 15442062"/>
              <a:gd name="adj2" fmla="val 0"/>
            </a:avLst>
          </a:prstGeom>
          <a:ln w="2032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cxnSp>
        <p:nvCxnSpPr>
          <p:cNvPr id="4" name="直線コネクタ 3">
            <a:extLst>
              <a:ext uri="{FF2B5EF4-FFF2-40B4-BE49-F238E27FC236}">
                <a16:creationId xmlns:a16="http://schemas.microsoft.com/office/drawing/2014/main" xmlns="" id="{514C71EA-A408-4A44-A693-096009889E43}"/>
              </a:ext>
            </a:extLst>
          </p:cNvPr>
          <p:cNvCxnSpPr>
            <a:cxnSpLocks/>
          </p:cNvCxnSpPr>
          <p:nvPr/>
        </p:nvCxnSpPr>
        <p:spPr>
          <a:xfrm flipH="1">
            <a:off x="9559051" y="2366392"/>
            <a:ext cx="9332" cy="354799"/>
          </a:xfrm>
          <a:prstGeom prst="line">
            <a:avLst/>
          </a:prstGeom>
          <a:ln w="203200"/>
        </p:spPr>
        <p:style>
          <a:lnRef idx="1">
            <a:schemeClr val="accent1"/>
          </a:lnRef>
          <a:fillRef idx="0">
            <a:schemeClr val="accent1"/>
          </a:fillRef>
          <a:effectRef idx="0">
            <a:schemeClr val="accent1"/>
          </a:effectRef>
          <a:fontRef idx="minor">
            <a:schemeClr val="tx1"/>
          </a:fontRef>
        </p:style>
      </p:cxnSp>
      <p:sp>
        <p:nvSpPr>
          <p:cNvPr id="37" name="Text Box 15">
            <a:extLst>
              <a:ext uri="{FF2B5EF4-FFF2-40B4-BE49-F238E27FC236}">
                <a16:creationId xmlns:a16="http://schemas.microsoft.com/office/drawing/2014/main" xmlns="" id="{4C6CDE71-C66F-4723-BF66-EB6F93721837}"/>
              </a:ext>
            </a:extLst>
          </p:cNvPr>
          <p:cNvSpPr txBox="1">
            <a:spLocks noChangeArrowheads="1"/>
          </p:cNvSpPr>
          <p:nvPr/>
        </p:nvSpPr>
        <p:spPr bwMode="auto">
          <a:xfrm>
            <a:off x="7183794" y="3447172"/>
            <a:ext cx="4769179" cy="923330"/>
          </a:xfrm>
          <a:prstGeom prst="rect">
            <a:avLst/>
          </a:prstGeom>
          <a:noFill/>
          <a:ln w="9525">
            <a:noFill/>
            <a:miter lim="800000"/>
            <a:headEnd/>
            <a:tailEnd/>
          </a:ln>
          <a:effectLst/>
        </p:spPr>
        <p:txBody>
          <a:bodyPr wrap="square">
            <a:spAutoFit/>
          </a:bodyPr>
          <a:lstStyle/>
          <a:p>
            <a:pPr>
              <a:buClr>
                <a:schemeClr val="tx1"/>
              </a:buClr>
              <a:buSzPct val="80000"/>
              <a:defRPr/>
            </a:pPr>
            <a:r>
              <a:rPr lang="mn-MN" altLang="ja-JP" b="1" dirty="0">
                <a:latin typeface="Times New Roman" panose="02020603050405020304" pitchFamily="18" charset="0"/>
                <a:cs typeface="Times New Roman" panose="02020603050405020304" pitchFamily="18" charset="0"/>
              </a:rPr>
              <a:t>Алдах дөхсөн болон таагүй тохиолдлын </a:t>
            </a:r>
            <a:r>
              <a:rPr lang="mn-MN" altLang="ja-JP" dirty="0">
                <a:latin typeface="Times New Roman" panose="02020603050405020304" pitchFamily="18" charset="0"/>
                <a:cs typeface="Times New Roman" panose="02020603050405020304" pitchFamily="18" charset="0"/>
              </a:rPr>
              <a:t>Б/С тогтолцооны талаарх тушаал журмыг </a:t>
            </a:r>
            <a:r>
              <a:rPr lang="mn-MN" altLang="ja-JP" b="1" dirty="0">
                <a:latin typeface="Times New Roman" panose="02020603050405020304" pitchFamily="18" charset="0"/>
                <a:cs typeface="Times New Roman" panose="02020603050405020304" pitchFamily="18" charset="0"/>
              </a:rPr>
              <a:t>шинэчлэх</a:t>
            </a:r>
            <a:endParaRPr lang="en-US" altLang="ja-JP" b="1" dirty="0">
              <a:latin typeface="Times New Roman" panose="02020603050405020304" pitchFamily="18" charset="0"/>
              <a:cs typeface="Times New Roman" panose="02020603050405020304" pitchFamily="18" charset="0"/>
            </a:endParaRPr>
          </a:p>
        </p:txBody>
      </p:sp>
      <p:sp>
        <p:nvSpPr>
          <p:cNvPr id="38" name="AutoShape 41">
            <a:extLst>
              <a:ext uri="{FF2B5EF4-FFF2-40B4-BE49-F238E27FC236}">
                <a16:creationId xmlns:a16="http://schemas.microsoft.com/office/drawing/2014/main" xmlns="" id="{E1D83E7A-B971-44E1-BDD0-C66118ABD08F}"/>
              </a:ext>
            </a:extLst>
          </p:cNvPr>
          <p:cNvSpPr>
            <a:spLocks noChangeArrowheads="1"/>
          </p:cNvSpPr>
          <p:nvPr/>
        </p:nvSpPr>
        <p:spPr bwMode="auto">
          <a:xfrm>
            <a:off x="6073191" y="3745123"/>
            <a:ext cx="1148784" cy="317500"/>
          </a:xfrm>
          <a:prstGeom prst="leftArrow">
            <a:avLst>
              <a:gd name="adj1" fmla="val 55361"/>
              <a:gd name="adj2" fmla="val 82688"/>
            </a:avLst>
          </a:prstGeom>
          <a:solidFill>
            <a:srgbClr val="00B050"/>
          </a:solidFill>
          <a:ln w="9525">
            <a:noFill/>
            <a:miter lim="800000"/>
            <a:headEnd/>
            <a:tailEnd/>
          </a:ln>
          <a:effectLst/>
        </p:spPr>
        <p:txBody>
          <a:bodyPr wrap="none" anchor="ctr"/>
          <a:lstStyle/>
          <a:p>
            <a:pPr>
              <a:defRPr/>
            </a:pPr>
            <a:endParaRPr lang="ja-JP" altLang="en-US"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Text Box 30">
            <a:extLst>
              <a:ext uri="{FF2B5EF4-FFF2-40B4-BE49-F238E27FC236}">
                <a16:creationId xmlns:a16="http://schemas.microsoft.com/office/drawing/2014/main" xmlns="" id="{1E3AD163-3DF4-40B8-BF29-822F13CA4890}"/>
              </a:ext>
            </a:extLst>
          </p:cNvPr>
          <p:cNvSpPr txBox="1">
            <a:spLocks noChangeArrowheads="1"/>
          </p:cNvSpPr>
          <p:nvPr/>
        </p:nvSpPr>
        <p:spPr bwMode="auto">
          <a:xfrm>
            <a:off x="1412393" y="5629387"/>
            <a:ext cx="46162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marL="0" indent="0">
              <a:buClr>
                <a:schemeClr val="tx1"/>
              </a:buClr>
              <a:defRPr/>
            </a:pPr>
            <a:r>
              <a:rPr lang="mn-MN" altLang="ja-JP" sz="1800" b="1" dirty="0">
                <a:cs typeface="Times New Roman" panose="02020603050405020304" pitchFamily="18" charset="0"/>
              </a:rPr>
              <a:t>Эмтэй холбоотой алдах дөхсөн тохиолдлын бүртгэлийн тогтолцоо</a:t>
            </a:r>
            <a:r>
              <a:rPr lang="en-US" altLang="ja-JP" sz="1800" dirty="0">
                <a:effectLst>
                  <a:outerShdw blurRad="38100" dist="38100" dir="2700000" algn="tl">
                    <a:srgbClr val="C0C0C0"/>
                  </a:outerShdw>
                </a:effectLst>
                <a:cs typeface="Times New Roman" panose="02020603050405020304" pitchFamily="18" charset="0"/>
              </a:rPr>
              <a:t> </a:t>
            </a:r>
            <a:endParaRPr lang="ja-JP" altLang="en-US" sz="1800" dirty="0">
              <a:cs typeface="Times New Roman" panose="02020603050405020304" pitchFamily="18" charset="0"/>
            </a:endParaRPr>
          </a:p>
        </p:txBody>
      </p:sp>
      <p:grpSp>
        <p:nvGrpSpPr>
          <p:cNvPr id="40" name="Group 4">
            <a:extLst>
              <a:ext uri="{FF2B5EF4-FFF2-40B4-BE49-F238E27FC236}">
                <a16:creationId xmlns:a16="http://schemas.microsoft.com/office/drawing/2014/main" xmlns="" id="{96F87DAE-8C09-4BFD-8EA7-88F6104726EC}"/>
              </a:ext>
            </a:extLst>
          </p:cNvPr>
          <p:cNvGrpSpPr>
            <a:grpSpLocks noChangeAspect="1"/>
          </p:cNvGrpSpPr>
          <p:nvPr/>
        </p:nvGrpSpPr>
        <p:grpSpPr bwMode="auto">
          <a:xfrm>
            <a:off x="2805162" y="718941"/>
            <a:ext cx="524239" cy="502769"/>
            <a:chOff x="2565" y="952"/>
            <a:chExt cx="324" cy="333"/>
          </a:xfrm>
          <a:solidFill>
            <a:srgbClr val="000000"/>
          </a:solidFill>
        </p:grpSpPr>
        <p:sp>
          <p:nvSpPr>
            <p:cNvPr id="41" name="AutoShape 3">
              <a:extLst>
                <a:ext uri="{FF2B5EF4-FFF2-40B4-BE49-F238E27FC236}">
                  <a16:creationId xmlns:a16="http://schemas.microsoft.com/office/drawing/2014/main" xmlns="" id="{3262A42D-A7BF-4A6B-AAE9-EEED958B952D}"/>
                </a:ext>
              </a:extLst>
            </p:cNvPr>
            <p:cNvSpPr>
              <a:spLocks noChangeAspect="1" noChangeArrowheads="1" noTextEdit="1"/>
            </p:cNvSpPr>
            <p:nvPr/>
          </p:nvSpPr>
          <p:spPr bwMode="auto">
            <a:xfrm>
              <a:off x="2565" y="952"/>
              <a:ext cx="324" cy="3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39" tIns="42220" rIns="84439" bIns="42220" numCol="1" anchor="t" anchorCtr="0" compatLnSpc="1">
              <a:prstTxWarp prst="textNoShape">
                <a:avLst/>
              </a:prstTxWarp>
            </a:bodyPr>
            <a:lstStyle/>
            <a:p>
              <a:endParaRPr lang="ja-JP" altLang="en-US" sz="3600" dirty="0">
                <a:latin typeface="Times New Roman" panose="02020603050405020304" pitchFamily="18" charset="0"/>
                <a:cs typeface="Times New Roman" panose="02020603050405020304" pitchFamily="18" charset="0"/>
              </a:endParaRPr>
            </a:p>
          </p:txBody>
        </p:sp>
        <p:pic>
          <p:nvPicPr>
            <p:cNvPr id="42" name="Picture 5">
              <a:extLst>
                <a:ext uri="{FF2B5EF4-FFF2-40B4-BE49-F238E27FC236}">
                  <a16:creationId xmlns:a16="http://schemas.microsoft.com/office/drawing/2014/main" xmlns="" id="{5C18AC75-0597-4B0C-8822-CF0FA49FD1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65" y="952"/>
              <a:ext cx="325" cy="3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 name="正方形/長方形 5">
            <a:extLst>
              <a:ext uri="{FF2B5EF4-FFF2-40B4-BE49-F238E27FC236}">
                <a16:creationId xmlns:a16="http://schemas.microsoft.com/office/drawing/2014/main" xmlns="" id="{FA1D433C-42D5-4ADC-AC0C-5FAFD88B3D3A}"/>
              </a:ext>
            </a:extLst>
          </p:cNvPr>
          <p:cNvSpPr/>
          <p:nvPr/>
        </p:nvSpPr>
        <p:spPr>
          <a:xfrm>
            <a:off x="7665517" y="6452226"/>
            <a:ext cx="3853747" cy="369332"/>
          </a:xfrm>
          <a:prstGeom prst="rect">
            <a:avLst/>
          </a:prstGeom>
        </p:spPr>
        <p:txBody>
          <a:bodyPr wrap="none">
            <a:spAutoFit/>
          </a:bodyPr>
          <a:lstStyle/>
          <a:p>
            <a:pPr algn="ctr">
              <a:buClr>
                <a:srgbClr val="CC99FF"/>
              </a:buClr>
            </a:pPr>
            <a:r>
              <a:rPr lang="mn-MN" altLang="ja-JP" dirty="0">
                <a:latin typeface="Times New Roman" panose="02020603050405020304" pitchFamily="18" charset="0"/>
                <a:cs typeface="Times New Roman" panose="02020603050405020304" pitchFamily="18" charset="0"/>
              </a:rPr>
              <a:t>Эрүүл мэнд, Нийгэм хамгааллын яам</a:t>
            </a:r>
            <a:endParaRPr lang="en-US" altLang="ja-JP" dirty="0">
              <a:latin typeface="Times New Roman" panose="02020603050405020304" pitchFamily="18" charset="0"/>
              <a:cs typeface="Times New Roman" panose="02020603050405020304" pitchFamily="18" charset="0"/>
            </a:endParaRPr>
          </a:p>
        </p:txBody>
      </p:sp>
      <p:sp>
        <p:nvSpPr>
          <p:cNvPr id="43" name="AutoShape 23">
            <a:extLst>
              <a:ext uri="{FF2B5EF4-FFF2-40B4-BE49-F238E27FC236}">
                <a16:creationId xmlns:a16="http://schemas.microsoft.com/office/drawing/2014/main" xmlns="" id="{0F5D2C09-9A6F-49E4-81D9-01C708F5E5C1}"/>
              </a:ext>
            </a:extLst>
          </p:cNvPr>
          <p:cNvSpPr>
            <a:spLocks noChangeArrowheads="1"/>
          </p:cNvSpPr>
          <p:nvPr/>
        </p:nvSpPr>
        <p:spPr bwMode="auto">
          <a:xfrm>
            <a:off x="161632" y="4524501"/>
            <a:ext cx="11855080" cy="865098"/>
          </a:xfrm>
          <a:prstGeom prst="roundRect">
            <a:avLst>
              <a:gd name="adj" fmla="val 12039"/>
            </a:avLst>
          </a:prstGeom>
          <a:solidFill>
            <a:srgbClr val="FFFF00">
              <a:alpha val="36863"/>
            </a:srgbClr>
          </a:solidFill>
          <a:ln w="28575">
            <a:noFill/>
            <a:prstDash val="dash"/>
            <a:round/>
            <a:headEnd/>
            <a:tailEnd/>
          </a:ln>
          <a:effectLst/>
        </p:spPr>
        <p:txBody>
          <a:bodyPr wrap="none" anchor="ctr"/>
          <a:lstStyle/>
          <a:p>
            <a:pPr>
              <a:defRPr/>
            </a:pPr>
            <a:endParaRPr lang="ja-JP" alt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4" name="Text Box 15">
            <a:extLst>
              <a:ext uri="{FF2B5EF4-FFF2-40B4-BE49-F238E27FC236}">
                <a16:creationId xmlns:a16="http://schemas.microsoft.com/office/drawing/2014/main" xmlns="" id="{0D44A28C-5767-47B5-B169-8D8D4FF6C26B}"/>
              </a:ext>
            </a:extLst>
          </p:cNvPr>
          <p:cNvSpPr txBox="1">
            <a:spLocks noChangeArrowheads="1"/>
          </p:cNvSpPr>
          <p:nvPr/>
        </p:nvSpPr>
        <p:spPr bwMode="auto">
          <a:xfrm>
            <a:off x="7221975" y="4370502"/>
            <a:ext cx="4453668" cy="923330"/>
          </a:xfrm>
          <a:prstGeom prst="rect">
            <a:avLst/>
          </a:prstGeom>
          <a:noFill/>
          <a:ln w="9525">
            <a:noFill/>
            <a:miter lim="800000"/>
            <a:headEnd/>
            <a:tailEnd/>
          </a:ln>
          <a:effectLst/>
        </p:spPr>
        <p:txBody>
          <a:bodyPr wrap="square">
            <a:spAutoFit/>
          </a:bodyPr>
          <a:lstStyle/>
          <a:p>
            <a:pPr>
              <a:buClr>
                <a:schemeClr val="tx1"/>
              </a:buClr>
              <a:buSzPct val="80000"/>
              <a:defRPr/>
            </a:pPr>
            <a:r>
              <a:rPr lang="mn-MN" altLang="ja-JP" b="1" dirty="0">
                <a:latin typeface="Times New Roman" panose="02020603050405020304" pitchFamily="18" charset="0"/>
                <a:cs typeface="Times New Roman" panose="02020603050405020304" pitchFamily="18" charset="0"/>
              </a:rPr>
              <a:t>Бүх эрүүл мэндийн байгууллагуудад дотооддоо тохиолдлын  бүртгэлийн тогтолцоог нэвтрүүлэх</a:t>
            </a:r>
            <a:endParaRPr lang="en-US" altLang="ja-JP" dirty="0">
              <a:latin typeface="Times New Roman" panose="02020603050405020304" pitchFamily="18" charset="0"/>
              <a:cs typeface="Times New Roman" panose="02020603050405020304" pitchFamily="18" charset="0"/>
            </a:endParaRPr>
          </a:p>
        </p:txBody>
      </p:sp>
      <p:sp>
        <p:nvSpPr>
          <p:cNvPr id="45" name="Text Box 6">
            <a:extLst>
              <a:ext uri="{FF2B5EF4-FFF2-40B4-BE49-F238E27FC236}">
                <a16:creationId xmlns:a16="http://schemas.microsoft.com/office/drawing/2014/main" xmlns="" id="{65791A95-3728-4560-B792-8D56A092D13C}"/>
              </a:ext>
            </a:extLst>
          </p:cNvPr>
          <p:cNvSpPr txBox="1">
            <a:spLocks noChangeArrowheads="1"/>
          </p:cNvSpPr>
          <p:nvPr/>
        </p:nvSpPr>
        <p:spPr bwMode="auto">
          <a:xfrm>
            <a:off x="243966" y="4732052"/>
            <a:ext cx="11848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buClr>
                <a:srgbClr val="CC99FF"/>
              </a:buClr>
              <a:buFont typeface="Wingdings" panose="05000000000000000000" pitchFamily="2" charset="2"/>
              <a:buNone/>
            </a:pPr>
            <a:r>
              <a:rPr lang="ja-JP" altLang="en-US" sz="2400" b="1" dirty="0">
                <a:cs typeface="Times New Roman" panose="02020603050405020304" pitchFamily="18" charset="0"/>
              </a:rPr>
              <a:t>２００６</a:t>
            </a:r>
          </a:p>
        </p:txBody>
      </p:sp>
      <p:sp>
        <p:nvSpPr>
          <p:cNvPr id="103439" name="Text Box 15">
            <a:extLst>
              <a:ext uri="{FF2B5EF4-FFF2-40B4-BE49-F238E27FC236}">
                <a16:creationId xmlns:a16="http://schemas.microsoft.com/office/drawing/2014/main" xmlns="" id="{42BC9837-39FB-41D7-973D-46019C252F56}"/>
              </a:ext>
            </a:extLst>
          </p:cNvPr>
          <p:cNvSpPr txBox="1">
            <a:spLocks noChangeArrowheads="1"/>
          </p:cNvSpPr>
          <p:nvPr/>
        </p:nvSpPr>
        <p:spPr bwMode="auto">
          <a:xfrm>
            <a:off x="7183794" y="2625657"/>
            <a:ext cx="4537174" cy="646331"/>
          </a:xfrm>
          <a:prstGeom prst="rect">
            <a:avLst/>
          </a:prstGeom>
          <a:noFill/>
          <a:ln w="9525">
            <a:noFill/>
            <a:miter lim="800000"/>
            <a:headEnd/>
            <a:tailEnd/>
          </a:ln>
          <a:effectLst/>
        </p:spPr>
        <p:txBody>
          <a:bodyPr wrap="square">
            <a:spAutoFit/>
          </a:bodyPr>
          <a:lstStyle/>
          <a:p>
            <a:pPr>
              <a:buClr>
                <a:schemeClr val="tx1"/>
              </a:buClr>
              <a:buSzPct val="80000"/>
              <a:defRPr/>
            </a:pPr>
            <a:r>
              <a:rPr lang="mn-MN" altLang="ja-JP" dirty="0">
                <a:latin typeface="Times New Roman" panose="02020603050405020304" pitchFamily="18" charset="0"/>
                <a:cs typeface="Times New Roman" panose="02020603050405020304" pitchFamily="18" charset="0"/>
              </a:rPr>
              <a:t>Алдах дөхсөн болон таагүй тохиолдлын Б/С тогтолцооны төсөв санхүүжилт</a:t>
            </a:r>
            <a:endParaRPr lang="en-US"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3522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9">
            <a:extLst>
              <a:ext uri="{FF2B5EF4-FFF2-40B4-BE49-F238E27FC236}">
                <a16:creationId xmlns:a16="http://schemas.microsoft.com/office/drawing/2014/main" xmlns="" id="{3E14EAA1-3229-407E-ACEA-BD087C731E84}"/>
              </a:ext>
            </a:extLst>
          </p:cNvPr>
          <p:cNvSpPr/>
          <p:nvPr/>
        </p:nvSpPr>
        <p:spPr>
          <a:xfrm>
            <a:off x="6978610" y="2717952"/>
            <a:ext cx="4934723" cy="3357479"/>
          </a:xfrm>
          <a:prstGeom prst="roundRect">
            <a:avLst>
              <a:gd name="adj" fmla="val 7227"/>
            </a:avLst>
          </a:prstGeom>
          <a:solidFill>
            <a:srgbClr val="CC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954" b="1" dirty="0">
              <a:solidFill>
                <a:schemeClr val="tx1"/>
              </a:solidFill>
              <a:latin typeface="Times New Roman" panose="02020603050405020304" pitchFamily="18" charset="0"/>
              <a:cs typeface="Times New Roman" panose="02020603050405020304" pitchFamily="18" charset="0"/>
            </a:endParaRPr>
          </a:p>
        </p:txBody>
      </p:sp>
      <p:sp>
        <p:nvSpPr>
          <p:cNvPr id="6" name="object 3"/>
          <p:cNvSpPr txBox="1">
            <a:spLocks/>
          </p:cNvSpPr>
          <p:nvPr/>
        </p:nvSpPr>
        <p:spPr>
          <a:xfrm>
            <a:off x="277725" y="303360"/>
            <a:ext cx="11676793" cy="1259832"/>
          </a:xfrm>
          <a:prstGeom prst="rect">
            <a:avLst/>
          </a:prstGeom>
        </p:spPr>
        <p:txBody>
          <a:bodyPr vert="horz" wrap="square" lIns="0" tIns="272288"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5080" indent="12700" algn="l"/>
            <a:r>
              <a:rPr lang="mn-MN" altLang="ja-JP" sz="3200" b="1" spc="-30" dirty="0">
                <a:solidFill>
                  <a:srgbClr val="0070C0"/>
                </a:solidFill>
                <a:latin typeface="Times New Roman" panose="02020603050405020304" pitchFamily="18" charset="0"/>
                <a:cs typeface="Times New Roman" panose="02020603050405020304" pitchFamily="18" charset="0"/>
              </a:rPr>
              <a:t>Япон улсын тохиолдлын бүртгэл болон түүнээс суралцах тогтолцоо</a:t>
            </a:r>
            <a:endParaRPr lang="en-US" altLang="ja-JP" sz="3200" b="1" dirty="0">
              <a:solidFill>
                <a:srgbClr val="0070C0"/>
              </a:solidFill>
              <a:latin typeface="Times New Roman" panose="02020603050405020304" pitchFamily="18" charset="0"/>
              <a:cs typeface="Times New Roman" panose="02020603050405020304" pitchFamily="18" charset="0"/>
            </a:endParaRPr>
          </a:p>
        </p:txBody>
      </p:sp>
      <p:sp>
        <p:nvSpPr>
          <p:cNvPr id="5" name="角丸四角形 9">
            <a:extLst>
              <a:ext uri="{FF2B5EF4-FFF2-40B4-BE49-F238E27FC236}">
                <a16:creationId xmlns:a16="http://schemas.microsoft.com/office/drawing/2014/main" xmlns="" id="{2C26DDDB-F565-4FD1-81EC-E3F9588310BF}"/>
              </a:ext>
            </a:extLst>
          </p:cNvPr>
          <p:cNvSpPr/>
          <p:nvPr/>
        </p:nvSpPr>
        <p:spPr>
          <a:xfrm>
            <a:off x="384730" y="2630726"/>
            <a:ext cx="4186898" cy="1784200"/>
          </a:xfrm>
          <a:prstGeom prst="roundRect">
            <a:avLst>
              <a:gd name="adj" fmla="val 9654"/>
            </a:avLst>
          </a:prstGeom>
          <a:solidFill>
            <a:srgbClr val="FFCC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954" b="1" dirty="0">
              <a:solidFill>
                <a:schemeClr val="tx1"/>
              </a:solidFill>
              <a:latin typeface="Times New Roman" panose="02020603050405020304" pitchFamily="18" charset="0"/>
              <a:cs typeface="Times New Roman" panose="02020603050405020304" pitchFamily="18" charset="0"/>
            </a:endParaRPr>
          </a:p>
        </p:txBody>
      </p:sp>
      <p:sp>
        <p:nvSpPr>
          <p:cNvPr id="7" name="object 3">
            <a:extLst>
              <a:ext uri="{FF2B5EF4-FFF2-40B4-BE49-F238E27FC236}">
                <a16:creationId xmlns:a16="http://schemas.microsoft.com/office/drawing/2014/main" xmlns="" id="{9FD9CEC6-78D3-46CC-9D13-3F469E1CFA4F}"/>
              </a:ext>
            </a:extLst>
          </p:cNvPr>
          <p:cNvSpPr txBox="1">
            <a:spLocks/>
          </p:cNvSpPr>
          <p:nvPr/>
        </p:nvSpPr>
        <p:spPr>
          <a:xfrm>
            <a:off x="1222940" y="1247783"/>
            <a:ext cx="3215226" cy="890500"/>
          </a:xfrm>
          <a:prstGeom prst="rect">
            <a:avLst/>
          </a:prstGeom>
        </p:spPr>
        <p:txBody>
          <a:bodyPr vert="horz" wrap="square" lIns="0" tIns="272288"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5080" indent="12700"/>
            <a:r>
              <a:rPr lang="mn-MN" altLang="ja-JP" sz="2000" b="1" spc="-30" dirty="0">
                <a:latin typeface="Times New Roman" panose="02020603050405020304" pitchFamily="18" charset="0"/>
                <a:cs typeface="Times New Roman" panose="02020603050405020304" pitchFamily="18" charset="0"/>
              </a:rPr>
              <a:t>Эрүүл мэндийн байгууллага</a:t>
            </a:r>
            <a:r>
              <a:rPr lang="en-US" altLang="ja-JP" sz="2000" b="1" spc="-30" dirty="0">
                <a:latin typeface="Times New Roman" panose="02020603050405020304" pitchFamily="18" charset="0"/>
                <a:cs typeface="Times New Roman" panose="02020603050405020304" pitchFamily="18" charset="0"/>
              </a:rPr>
              <a:t> </a:t>
            </a:r>
            <a:r>
              <a:rPr lang="en-US" altLang="ja-JP" sz="2000" spc="-30" dirty="0">
                <a:latin typeface="Times New Roman" panose="02020603050405020304" pitchFamily="18" charset="0"/>
                <a:cs typeface="Times New Roman" panose="02020603050405020304" pitchFamily="18" charset="0"/>
              </a:rPr>
              <a:t>(</a:t>
            </a:r>
            <a:r>
              <a:rPr lang="mn-MN" altLang="ja-JP" sz="2000" spc="-30" dirty="0">
                <a:latin typeface="Times New Roman" panose="02020603050405020304" pitchFamily="18" charset="0"/>
                <a:cs typeface="Times New Roman" panose="02020603050405020304" pitchFamily="18" charset="0"/>
              </a:rPr>
              <a:t>Эмнэлэг, Клиник</a:t>
            </a:r>
            <a:r>
              <a:rPr lang="en-US" altLang="ja-JP" sz="2000" spc="-30" dirty="0">
                <a:latin typeface="Times New Roman" panose="02020603050405020304" pitchFamily="18" charset="0"/>
                <a:cs typeface="Times New Roman" panose="02020603050405020304" pitchFamily="18" charset="0"/>
              </a:rPr>
              <a:t>)</a:t>
            </a:r>
            <a:endParaRPr lang="en-US" altLang="ja-JP" sz="2000" dirty="0">
              <a:latin typeface="Times New Roman" panose="02020603050405020304" pitchFamily="18" charset="0"/>
              <a:cs typeface="Times New Roman" panose="02020603050405020304" pitchFamily="18" charset="0"/>
            </a:endParaRPr>
          </a:p>
        </p:txBody>
      </p:sp>
      <p:sp>
        <p:nvSpPr>
          <p:cNvPr id="8" name="object 3">
            <a:extLst>
              <a:ext uri="{FF2B5EF4-FFF2-40B4-BE49-F238E27FC236}">
                <a16:creationId xmlns:a16="http://schemas.microsoft.com/office/drawing/2014/main" xmlns="" id="{F40EC31A-3C4D-449B-82FE-318B7447E74F}"/>
              </a:ext>
            </a:extLst>
          </p:cNvPr>
          <p:cNvSpPr txBox="1">
            <a:spLocks/>
          </p:cNvSpPr>
          <p:nvPr/>
        </p:nvSpPr>
        <p:spPr>
          <a:xfrm>
            <a:off x="622670" y="2552796"/>
            <a:ext cx="3655253" cy="1013611"/>
          </a:xfrm>
          <a:prstGeom prst="rect">
            <a:avLst/>
          </a:prstGeom>
        </p:spPr>
        <p:txBody>
          <a:bodyPr vert="horz" wrap="square" lIns="0" tIns="272288"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5080" indent="12700" algn="l"/>
            <a:r>
              <a:rPr lang="mn-MN" altLang="ja-JP" sz="2400" b="1" spc="-30" dirty="0">
                <a:latin typeface="Times New Roman" panose="02020603050405020304" pitchFamily="18" charset="0"/>
                <a:cs typeface="Times New Roman" panose="02020603050405020304" pitchFamily="18" charset="0"/>
              </a:rPr>
              <a:t>Дотоод </a:t>
            </a:r>
            <a:r>
              <a:rPr lang="mn-MN" altLang="ja-JP" sz="2400" spc="-30" dirty="0">
                <a:latin typeface="Times New Roman" panose="02020603050405020304" pitchFamily="18" charset="0"/>
                <a:cs typeface="Times New Roman" panose="02020603050405020304" pitchFamily="18" charset="0"/>
              </a:rPr>
              <a:t>бүртгэлийн тогтолцоо</a:t>
            </a:r>
            <a:endParaRPr lang="en-US" altLang="ja-JP" sz="2400" dirty="0">
              <a:latin typeface="Times New Roman" panose="02020603050405020304" pitchFamily="18" charset="0"/>
              <a:cs typeface="Times New Roman" panose="02020603050405020304" pitchFamily="18" charset="0"/>
            </a:endParaRPr>
          </a:p>
        </p:txBody>
      </p:sp>
      <p:sp>
        <p:nvSpPr>
          <p:cNvPr id="9" name="object 3">
            <a:extLst>
              <a:ext uri="{FF2B5EF4-FFF2-40B4-BE49-F238E27FC236}">
                <a16:creationId xmlns:a16="http://schemas.microsoft.com/office/drawing/2014/main" xmlns="" id="{BE9F2637-5DF1-4B57-A418-3FF5D580067B}"/>
              </a:ext>
            </a:extLst>
          </p:cNvPr>
          <p:cNvSpPr txBox="1">
            <a:spLocks/>
          </p:cNvSpPr>
          <p:nvPr/>
        </p:nvSpPr>
        <p:spPr>
          <a:xfrm>
            <a:off x="7215153" y="2805054"/>
            <a:ext cx="4461636" cy="3629712"/>
          </a:xfrm>
          <a:prstGeom prst="rect">
            <a:avLst/>
          </a:prstGeom>
        </p:spPr>
        <p:txBody>
          <a:bodyPr vert="horz" wrap="square" lIns="0" tIns="272288"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5080" indent="12700" algn="l">
              <a:spcAft>
                <a:spcPts val="1200"/>
              </a:spcAft>
            </a:pPr>
            <a:r>
              <a:rPr lang="mn-MN" altLang="ja-JP" sz="2000" spc="-30" dirty="0">
                <a:latin typeface="Times New Roman" panose="02020603050405020304" pitchFamily="18" charset="0"/>
                <a:cs typeface="Times New Roman" panose="02020603050405020304" pitchFamily="18" charset="0"/>
              </a:rPr>
              <a:t>Тохиолдол бүртгэх / суралцах гадаад тогтолцоо: Тогтолцоонд зайлшгүй болон сайн дурын үндсэн дээр хамрагдах эмнэлгүүд  </a:t>
            </a:r>
          </a:p>
          <a:p>
            <a:pPr marL="269875" marR="5080" indent="-269875" algn="l"/>
            <a:r>
              <a:rPr lang="en-US" altLang="ja-JP" sz="2000" spc="-30" dirty="0">
                <a:latin typeface="Times New Roman" panose="02020603050405020304" pitchFamily="18" charset="0"/>
                <a:cs typeface="Times New Roman" panose="02020603050405020304" pitchFamily="18" charset="0"/>
              </a:rPr>
              <a:t>* </a:t>
            </a:r>
            <a:r>
              <a:rPr lang="mn-MN" altLang="ja-JP" sz="2000" spc="-30" dirty="0">
                <a:latin typeface="Times New Roman" panose="02020603050405020304" pitchFamily="18" charset="0"/>
                <a:cs typeface="Times New Roman" panose="02020603050405020304" pitchFamily="18" charset="0"/>
              </a:rPr>
              <a:t>Төр захиргааны байгууллагын шийдвэрийн дагуу заавал бүртгэлийн тогтолцоог нэвтрүүлэх  эмнэлгүүд</a:t>
            </a:r>
            <a:endParaRPr lang="en-US" altLang="ja-JP" sz="2000" spc="-30" dirty="0">
              <a:latin typeface="Times New Roman" panose="02020603050405020304" pitchFamily="18" charset="0"/>
              <a:cs typeface="Times New Roman" panose="02020603050405020304" pitchFamily="18" charset="0"/>
            </a:endParaRPr>
          </a:p>
          <a:p>
            <a:pPr marL="808038" marR="5080" indent="-269875" algn="l">
              <a:buFont typeface="Arial" panose="020B0604020202020204" pitchFamily="34" charset="0"/>
              <a:buChar char="•"/>
            </a:pPr>
            <a:r>
              <a:rPr lang="mn-MN" altLang="ja-JP" sz="2000" b="1" spc="-30" dirty="0">
                <a:latin typeface="Times New Roman" panose="02020603050405020304" pitchFamily="18" charset="0"/>
                <a:cs typeface="Times New Roman" panose="02020603050405020304" pitchFamily="18" charset="0"/>
              </a:rPr>
              <a:t>Их Сургуулийн эмнэлгүүд</a:t>
            </a:r>
            <a:endParaRPr lang="en-US" altLang="ja-JP" sz="2000" b="1" spc="-30" dirty="0">
              <a:latin typeface="Times New Roman" panose="02020603050405020304" pitchFamily="18" charset="0"/>
              <a:cs typeface="Times New Roman" panose="02020603050405020304" pitchFamily="18" charset="0"/>
            </a:endParaRPr>
          </a:p>
          <a:p>
            <a:pPr marL="808038" marR="5080" indent="-269875" algn="l">
              <a:buFont typeface="Arial" panose="020B0604020202020204" pitchFamily="34" charset="0"/>
              <a:buChar char="•"/>
            </a:pPr>
            <a:r>
              <a:rPr lang="mn-MN" altLang="ja-JP" sz="2000" b="1" spc="-30" dirty="0">
                <a:latin typeface="Times New Roman" panose="02020603050405020304" pitchFamily="18" charset="0"/>
                <a:cs typeface="Times New Roman" panose="02020603050405020304" pitchFamily="18" charset="0"/>
              </a:rPr>
              <a:t>Үндэсний Эмнэлгийн групп</a:t>
            </a:r>
            <a:r>
              <a:rPr lang="en-US" altLang="ja-JP" sz="2000" spc="-30" dirty="0">
                <a:latin typeface="Times New Roman" panose="02020603050405020304" pitchFamily="18" charset="0"/>
                <a:cs typeface="Times New Roman" panose="02020603050405020304" pitchFamily="18" charset="0"/>
              </a:rPr>
              <a:t> </a:t>
            </a:r>
            <a:r>
              <a:rPr lang="mn-MN" altLang="ja-JP" sz="2000" spc="-30" dirty="0">
                <a:latin typeface="Times New Roman" panose="02020603050405020304" pitchFamily="18" charset="0"/>
                <a:cs typeface="Times New Roman" panose="02020603050405020304" pitchFamily="18" charset="0"/>
              </a:rPr>
              <a:t>гм</a:t>
            </a:r>
            <a:endParaRPr lang="en-US" altLang="ja-JP" sz="2000" spc="-30" dirty="0">
              <a:latin typeface="Times New Roman" panose="02020603050405020304" pitchFamily="18" charset="0"/>
              <a:cs typeface="Times New Roman" panose="02020603050405020304" pitchFamily="18" charset="0"/>
            </a:endParaRPr>
          </a:p>
          <a:p>
            <a:pPr marR="5080" algn="l"/>
            <a:endParaRPr lang="en-US" altLang="ja-JP" sz="2800" dirty="0">
              <a:latin typeface="Times New Roman" panose="02020603050405020304" pitchFamily="18" charset="0"/>
              <a:cs typeface="Times New Roman" panose="02020603050405020304" pitchFamily="18" charset="0"/>
            </a:endParaRPr>
          </a:p>
        </p:txBody>
      </p:sp>
      <p:grpSp>
        <p:nvGrpSpPr>
          <p:cNvPr id="10" name="Group 4">
            <a:extLst>
              <a:ext uri="{FF2B5EF4-FFF2-40B4-BE49-F238E27FC236}">
                <a16:creationId xmlns:a16="http://schemas.microsoft.com/office/drawing/2014/main" xmlns="" id="{CB0999C4-B1C2-44F0-AC59-48B89C8D09C1}"/>
              </a:ext>
            </a:extLst>
          </p:cNvPr>
          <p:cNvGrpSpPr>
            <a:grpSpLocks noChangeAspect="1"/>
          </p:cNvGrpSpPr>
          <p:nvPr/>
        </p:nvGrpSpPr>
        <p:grpSpPr bwMode="auto">
          <a:xfrm>
            <a:off x="8972184" y="1791940"/>
            <a:ext cx="754982" cy="724062"/>
            <a:chOff x="2565" y="952"/>
            <a:chExt cx="324" cy="333"/>
          </a:xfrm>
          <a:solidFill>
            <a:srgbClr val="000000"/>
          </a:solidFill>
        </p:grpSpPr>
        <p:sp>
          <p:nvSpPr>
            <p:cNvPr id="11" name="AutoShape 3">
              <a:extLst>
                <a:ext uri="{FF2B5EF4-FFF2-40B4-BE49-F238E27FC236}">
                  <a16:creationId xmlns:a16="http://schemas.microsoft.com/office/drawing/2014/main" xmlns="" id="{F11B3CF0-1E2A-41C7-8B0B-6D0CD34DE8A3}"/>
                </a:ext>
              </a:extLst>
            </p:cNvPr>
            <p:cNvSpPr>
              <a:spLocks noChangeAspect="1" noChangeArrowheads="1" noTextEdit="1"/>
            </p:cNvSpPr>
            <p:nvPr/>
          </p:nvSpPr>
          <p:spPr bwMode="auto">
            <a:xfrm>
              <a:off x="2565" y="952"/>
              <a:ext cx="324" cy="3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39" tIns="42220" rIns="84439" bIns="42220" numCol="1" anchor="t" anchorCtr="0" compatLnSpc="1">
              <a:prstTxWarp prst="textNoShape">
                <a:avLst/>
              </a:prstTxWarp>
            </a:bodyPr>
            <a:lstStyle/>
            <a:p>
              <a:endParaRPr lang="ja-JP" altLang="en-US" sz="3600" dirty="0">
                <a:latin typeface="Times New Roman" panose="02020603050405020304" pitchFamily="18" charset="0"/>
                <a:cs typeface="Times New Roman" panose="02020603050405020304" pitchFamily="18" charset="0"/>
              </a:endParaRPr>
            </a:p>
          </p:txBody>
        </p:sp>
        <p:pic>
          <p:nvPicPr>
            <p:cNvPr id="12" name="Picture 5">
              <a:extLst>
                <a:ext uri="{FF2B5EF4-FFF2-40B4-BE49-F238E27FC236}">
                  <a16:creationId xmlns:a16="http://schemas.microsoft.com/office/drawing/2014/main" xmlns="" id="{134EB88A-532A-4926-A515-C423B0AE23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5" y="952"/>
              <a:ext cx="325" cy="3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 name="矢印: 右 1">
            <a:extLst>
              <a:ext uri="{FF2B5EF4-FFF2-40B4-BE49-F238E27FC236}">
                <a16:creationId xmlns:a16="http://schemas.microsoft.com/office/drawing/2014/main" xmlns="" id="{640EFD68-DFF2-474B-ACB2-085F8192ED36}"/>
              </a:ext>
            </a:extLst>
          </p:cNvPr>
          <p:cNvSpPr/>
          <p:nvPr/>
        </p:nvSpPr>
        <p:spPr>
          <a:xfrm>
            <a:off x="4781682" y="2712572"/>
            <a:ext cx="2049619" cy="513250"/>
          </a:xfrm>
          <a:prstGeom prst="rightArrow">
            <a:avLst>
              <a:gd name="adj1" fmla="val 50000"/>
              <a:gd name="adj2" fmla="val 7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pic>
        <p:nvPicPr>
          <p:cNvPr id="3" name="図 2">
            <a:extLst>
              <a:ext uri="{FF2B5EF4-FFF2-40B4-BE49-F238E27FC236}">
                <a16:creationId xmlns:a16="http://schemas.microsoft.com/office/drawing/2014/main" xmlns="" id="{AEBCF308-2F3C-4017-81BC-114F1E650E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3100" t="19575" r="37766" b="48548"/>
          <a:stretch/>
        </p:blipFill>
        <p:spPr>
          <a:xfrm>
            <a:off x="209194" y="1940581"/>
            <a:ext cx="1404688" cy="607562"/>
          </a:xfrm>
          <a:prstGeom prst="rect">
            <a:avLst/>
          </a:prstGeom>
        </p:spPr>
      </p:pic>
      <p:sp>
        <p:nvSpPr>
          <p:cNvPr id="16" name="テキスト ボックス 15">
            <a:extLst>
              <a:ext uri="{FF2B5EF4-FFF2-40B4-BE49-F238E27FC236}">
                <a16:creationId xmlns:a16="http://schemas.microsoft.com/office/drawing/2014/main" xmlns="" id="{3DEB4C27-8196-4328-AF10-E359241B6A45}"/>
              </a:ext>
            </a:extLst>
          </p:cNvPr>
          <p:cNvSpPr txBox="1"/>
          <p:nvPr/>
        </p:nvSpPr>
        <p:spPr>
          <a:xfrm>
            <a:off x="4793119" y="4178766"/>
            <a:ext cx="2185491" cy="1323439"/>
          </a:xfrm>
          <a:prstGeom prst="rect">
            <a:avLst/>
          </a:prstGeom>
          <a:noFill/>
        </p:spPr>
        <p:txBody>
          <a:bodyPr wrap="square" rtlCol="0">
            <a:spAutoFit/>
          </a:bodyPr>
          <a:lstStyle/>
          <a:p>
            <a:pPr marL="342900" indent="-342900">
              <a:buFont typeface="Arial" pitchFamily="34" charset="0"/>
              <a:buChar char="•"/>
            </a:pPr>
            <a:r>
              <a:rPr kumimoji="1" lang="mn-MN" altLang="ja-JP" sz="2000" b="1" dirty="0">
                <a:solidFill>
                  <a:srgbClr val="FF6600"/>
                </a:solidFill>
                <a:latin typeface="Times New Roman" panose="02020603050405020304" pitchFamily="18" charset="0"/>
                <a:cs typeface="Times New Roman" panose="02020603050405020304" pitchFamily="18" charset="0"/>
              </a:rPr>
              <a:t>Газар дээр нь судалгаа хийх</a:t>
            </a:r>
          </a:p>
          <a:p>
            <a:pPr marL="342900" indent="-342900">
              <a:buFont typeface="Arial" pitchFamily="34" charset="0"/>
              <a:buChar char="•"/>
            </a:pPr>
            <a:r>
              <a:rPr lang="mn-MN" altLang="ja-JP" sz="2000" b="1" dirty="0">
                <a:solidFill>
                  <a:srgbClr val="FF6600"/>
                </a:solidFill>
                <a:latin typeface="Times New Roman" panose="02020603050405020304" pitchFamily="18" charset="0"/>
                <a:cs typeface="Times New Roman" panose="02020603050405020304" pitchFamily="18" charset="0"/>
              </a:rPr>
              <a:t>Магадлан итгэмжлэл</a:t>
            </a:r>
            <a:endParaRPr kumimoji="1" lang="ja-JP" altLang="en-US" sz="2000" b="1" dirty="0">
              <a:solidFill>
                <a:srgbClr val="FF6600"/>
              </a:solidFill>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xmlns="" id="{7D621A3C-F23C-4A51-8655-BA37005E1E06}"/>
              </a:ext>
            </a:extLst>
          </p:cNvPr>
          <p:cNvSpPr txBox="1"/>
          <p:nvPr/>
        </p:nvSpPr>
        <p:spPr>
          <a:xfrm>
            <a:off x="4523516" y="1247783"/>
            <a:ext cx="2838951" cy="1631216"/>
          </a:xfrm>
          <a:prstGeom prst="rect">
            <a:avLst/>
          </a:prstGeom>
          <a:noFill/>
        </p:spPr>
        <p:txBody>
          <a:bodyPr wrap="square" rtlCol="0">
            <a:spAutoFit/>
          </a:bodyPr>
          <a:lstStyle/>
          <a:p>
            <a:r>
              <a:rPr lang="mn-MN" altLang="ja-JP" sz="2000" b="1" dirty="0">
                <a:solidFill>
                  <a:srgbClr val="FF6600"/>
                </a:solidFill>
                <a:latin typeface="Times New Roman" panose="02020603050405020304" pitchFamily="18" charset="0"/>
                <a:cs typeface="Times New Roman" panose="02020603050405020304" pitchFamily="18" charset="0"/>
              </a:rPr>
              <a:t>Алдах дөхсөн тохиолдол/Таагүй тохиолдлыг бүртгэх</a:t>
            </a:r>
            <a:endParaRPr lang="en-US" altLang="ja-JP" sz="2000" b="1" dirty="0">
              <a:solidFill>
                <a:srgbClr val="FF6600"/>
              </a:solidFill>
              <a:latin typeface="Times New Roman" panose="02020603050405020304" pitchFamily="18" charset="0"/>
              <a:cs typeface="Times New Roman" panose="02020603050405020304" pitchFamily="18" charset="0"/>
            </a:endParaRPr>
          </a:p>
          <a:p>
            <a:r>
              <a:rPr kumimoji="1" lang="en-US" altLang="ja-JP" sz="2000" b="1" dirty="0">
                <a:solidFill>
                  <a:srgbClr val="FF6600"/>
                </a:solidFill>
                <a:latin typeface="Times New Roman" panose="02020603050405020304" pitchFamily="18" charset="0"/>
                <a:cs typeface="Times New Roman" panose="02020603050405020304" pitchFamily="18" charset="0"/>
              </a:rPr>
              <a:t>(</a:t>
            </a:r>
            <a:r>
              <a:rPr lang="mn-MN" altLang="ja-JP" sz="2000" b="1" dirty="0">
                <a:solidFill>
                  <a:srgbClr val="FF6600"/>
                </a:solidFill>
                <a:latin typeface="Times New Roman" panose="02020603050405020304" pitchFamily="18" charset="0"/>
                <a:cs typeface="Times New Roman" panose="02020603050405020304" pitchFamily="18" charset="0"/>
              </a:rPr>
              <a:t>байгууллагын нэг хэсэг</a:t>
            </a:r>
            <a:r>
              <a:rPr kumimoji="1" lang="en-US" altLang="ja-JP" sz="2000" b="1" dirty="0">
                <a:solidFill>
                  <a:srgbClr val="FF6600"/>
                </a:solidFill>
                <a:latin typeface="Times New Roman" panose="02020603050405020304" pitchFamily="18" charset="0"/>
                <a:cs typeface="Times New Roman" panose="02020603050405020304" pitchFamily="18" charset="0"/>
              </a:rPr>
              <a:t>)</a:t>
            </a:r>
          </a:p>
        </p:txBody>
      </p:sp>
      <p:sp>
        <p:nvSpPr>
          <p:cNvPr id="18" name="矢印: 右 17">
            <a:extLst>
              <a:ext uri="{FF2B5EF4-FFF2-40B4-BE49-F238E27FC236}">
                <a16:creationId xmlns:a16="http://schemas.microsoft.com/office/drawing/2014/main" xmlns="" id="{938AFFA5-CED4-4E57-A4BF-154FE2AFDC59}"/>
              </a:ext>
            </a:extLst>
          </p:cNvPr>
          <p:cNvSpPr/>
          <p:nvPr/>
        </p:nvSpPr>
        <p:spPr>
          <a:xfrm rot="10800000">
            <a:off x="4728394" y="3694045"/>
            <a:ext cx="2004623" cy="513251"/>
          </a:xfrm>
          <a:prstGeom prst="rightArrow">
            <a:avLst>
              <a:gd name="adj1" fmla="val 50000"/>
              <a:gd name="adj2" fmla="val 7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9" name="object 3">
            <a:extLst>
              <a:ext uri="{FF2B5EF4-FFF2-40B4-BE49-F238E27FC236}">
                <a16:creationId xmlns:a16="http://schemas.microsoft.com/office/drawing/2014/main" xmlns="" id="{73D2E1C5-7E6E-48A5-B71A-79236C564340}"/>
              </a:ext>
            </a:extLst>
          </p:cNvPr>
          <p:cNvSpPr txBox="1">
            <a:spLocks/>
          </p:cNvSpPr>
          <p:nvPr/>
        </p:nvSpPr>
        <p:spPr>
          <a:xfrm>
            <a:off x="396824" y="5234647"/>
            <a:ext cx="3215226" cy="1013611"/>
          </a:xfrm>
          <a:prstGeom prst="rect">
            <a:avLst/>
          </a:prstGeom>
        </p:spPr>
        <p:txBody>
          <a:bodyPr vert="horz" wrap="square" lIns="0" tIns="272288"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5080" indent="12700"/>
            <a:r>
              <a:rPr lang="mn-MN" altLang="ja-JP" sz="2400" b="1" spc="-30" dirty="0">
                <a:latin typeface="Times New Roman" panose="02020603050405020304" pitchFamily="18" charset="0"/>
                <a:cs typeface="Times New Roman" panose="02020603050405020304" pitchFamily="18" charset="0"/>
              </a:rPr>
              <a:t>Төв болон орон нутгийн засаг захиргаа</a:t>
            </a:r>
            <a:endParaRPr lang="en-US" altLang="ja-JP" sz="2400" b="1" dirty="0">
              <a:latin typeface="Times New Roman" panose="02020603050405020304" pitchFamily="18" charset="0"/>
              <a:cs typeface="Times New Roman" panose="02020603050405020304" pitchFamily="18" charset="0"/>
            </a:endParaRPr>
          </a:p>
        </p:txBody>
      </p:sp>
      <p:sp>
        <p:nvSpPr>
          <p:cNvPr id="20" name="矢印: 右 19">
            <a:extLst>
              <a:ext uri="{FF2B5EF4-FFF2-40B4-BE49-F238E27FC236}">
                <a16:creationId xmlns:a16="http://schemas.microsoft.com/office/drawing/2014/main" xmlns="" id="{AEE66787-5563-446A-B265-401A5DEA7998}"/>
              </a:ext>
            </a:extLst>
          </p:cNvPr>
          <p:cNvSpPr/>
          <p:nvPr/>
        </p:nvSpPr>
        <p:spPr>
          <a:xfrm rot="16200000">
            <a:off x="2111307" y="4715717"/>
            <a:ext cx="904847" cy="545940"/>
          </a:xfrm>
          <a:prstGeom prst="rightArrow">
            <a:avLst>
              <a:gd name="adj1" fmla="val 50000"/>
              <a:gd name="adj2" fmla="val 7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xmlns="" id="{31E868B7-560E-49A6-ADFE-72E11343C757}"/>
              </a:ext>
            </a:extLst>
          </p:cNvPr>
          <p:cNvSpPr txBox="1"/>
          <p:nvPr/>
        </p:nvSpPr>
        <p:spPr>
          <a:xfrm>
            <a:off x="668218" y="4496800"/>
            <a:ext cx="1782078" cy="1015663"/>
          </a:xfrm>
          <a:prstGeom prst="rect">
            <a:avLst/>
          </a:prstGeom>
          <a:noFill/>
        </p:spPr>
        <p:txBody>
          <a:bodyPr wrap="square" rtlCol="0">
            <a:spAutoFit/>
          </a:bodyPr>
          <a:lstStyle/>
          <a:p>
            <a:r>
              <a:rPr kumimoji="1" lang="mn-MN" altLang="ja-JP" sz="2000" b="1" dirty="0">
                <a:solidFill>
                  <a:srgbClr val="FF6600"/>
                </a:solidFill>
                <a:latin typeface="Times New Roman" panose="02020603050405020304" pitchFamily="18" charset="0"/>
                <a:cs typeface="Times New Roman" panose="02020603050405020304" pitchFamily="18" charset="0"/>
              </a:rPr>
              <a:t>Тогтмол хяналт шалгалт</a:t>
            </a:r>
            <a:r>
              <a:rPr kumimoji="1" lang="en-US" altLang="ja-JP" sz="2000" b="1" dirty="0">
                <a:solidFill>
                  <a:srgbClr val="FF66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2005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角丸四角形 84"/>
          <p:cNvSpPr/>
          <p:nvPr/>
        </p:nvSpPr>
        <p:spPr>
          <a:xfrm>
            <a:off x="4607738" y="5655893"/>
            <a:ext cx="4082021" cy="861582"/>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954" b="1" dirty="0">
              <a:solidFill>
                <a:schemeClr val="tx1"/>
              </a:solidFill>
              <a:latin typeface="Times New Roman" panose="02020603050405020304" pitchFamily="18" charset="0"/>
              <a:cs typeface="Times New Roman" panose="02020603050405020304" pitchFamily="18" charset="0"/>
            </a:endParaRPr>
          </a:p>
        </p:txBody>
      </p:sp>
      <p:sp>
        <p:nvSpPr>
          <p:cNvPr id="10" name="角丸四角形 9"/>
          <p:cNvSpPr/>
          <p:nvPr/>
        </p:nvSpPr>
        <p:spPr>
          <a:xfrm>
            <a:off x="211328" y="1962627"/>
            <a:ext cx="4370471" cy="854499"/>
          </a:xfrm>
          <a:prstGeom prst="roundRect">
            <a:avLst/>
          </a:prstGeom>
          <a:solidFill>
            <a:srgbClr val="CC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954" b="1" dirty="0">
              <a:solidFill>
                <a:schemeClr val="tx1"/>
              </a:solidFill>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175291" y="1879722"/>
            <a:ext cx="4406508" cy="1015663"/>
          </a:xfrm>
          <a:prstGeom prst="rect">
            <a:avLst/>
          </a:prstGeom>
          <a:noFill/>
        </p:spPr>
        <p:txBody>
          <a:bodyPr wrap="square" rtlCol="0">
            <a:spAutoFit/>
          </a:bodyPr>
          <a:lstStyle/>
          <a:p>
            <a:pPr algn="ctr"/>
            <a:r>
              <a:rPr lang="mn-MN" altLang="ja-JP" sz="2000" b="1" dirty="0">
                <a:latin typeface="Times New Roman" panose="02020603050405020304" pitchFamily="18" charset="0"/>
                <a:cs typeface="Times New Roman" panose="02020603050405020304" pitchFamily="18" charset="0"/>
              </a:rPr>
              <a:t>Таагүй тохиолдлын бүртгэх суралцах тогтолцоо</a:t>
            </a:r>
            <a:r>
              <a:rPr lang="en-US" altLang="ja-JP" sz="2000" b="1" dirty="0">
                <a:latin typeface="Times New Roman" panose="02020603050405020304" pitchFamily="18" charset="0"/>
                <a:cs typeface="Times New Roman" panose="02020603050405020304" pitchFamily="18" charset="0"/>
              </a:rPr>
              <a:t> (</a:t>
            </a:r>
            <a:r>
              <a:rPr lang="mn-MN" altLang="ja-JP" sz="2000" b="1" dirty="0">
                <a:latin typeface="Times New Roman" panose="02020603050405020304" pitchFamily="18" charset="0"/>
                <a:cs typeface="Times New Roman" panose="02020603050405020304" pitchFamily="18" charset="0"/>
              </a:rPr>
              <a:t>эрүүл мэндийн байгууллага</a:t>
            </a:r>
            <a:r>
              <a:rPr lang="en-US" altLang="ja-JP" sz="2000" b="1" dirty="0">
                <a:latin typeface="Times New Roman" panose="02020603050405020304" pitchFamily="18" charset="0"/>
                <a:cs typeface="Times New Roman" panose="02020603050405020304" pitchFamily="18" charset="0"/>
              </a:rPr>
              <a:t>)</a:t>
            </a:r>
            <a:endParaRPr lang="ja-JP" altLang="en-US" sz="2000" b="1" dirty="0">
              <a:latin typeface="Times New Roman" panose="02020603050405020304" pitchFamily="18" charset="0"/>
              <a:cs typeface="Times New Roman" panose="02020603050405020304" pitchFamily="18" charset="0"/>
            </a:endParaRPr>
          </a:p>
        </p:txBody>
      </p:sp>
      <p:sp>
        <p:nvSpPr>
          <p:cNvPr id="71" name="テキスト ボックス 70"/>
          <p:cNvSpPr txBox="1"/>
          <p:nvPr/>
        </p:nvSpPr>
        <p:spPr>
          <a:xfrm>
            <a:off x="4811355" y="5589924"/>
            <a:ext cx="3608993" cy="707886"/>
          </a:xfrm>
          <a:prstGeom prst="rect">
            <a:avLst/>
          </a:prstGeom>
          <a:noFill/>
        </p:spPr>
        <p:txBody>
          <a:bodyPr wrap="square" rtlCol="0">
            <a:spAutoFit/>
          </a:bodyPr>
          <a:lstStyle/>
          <a:p>
            <a:pPr algn="ctr"/>
            <a:r>
              <a:rPr lang="mn-MN" altLang="ja-JP" sz="2000" b="1" dirty="0">
                <a:latin typeface="Times New Roman" panose="02020603050405020304" pitchFamily="18" charset="0"/>
                <a:cs typeface="Times New Roman" panose="02020603050405020304" pitchFamily="18" charset="0"/>
              </a:rPr>
              <a:t>Санамсаргүй нас баралтын хяналтын тогтолцоо</a:t>
            </a:r>
            <a:endParaRPr lang="ja-JP" altLang="en-US" sz="2000" b="1" dirty="0">
              <a:latin typeface="Times New Roman" panose="02020603050405020304" pitchFamily="18" charset="0"/>
              <a:cs typeface="Times New Roman" panose="02020603050405020304" pitchFamily="18" charset="0"/>
            </a:endParaRPr>
          </a:p>
        </p:txBody>
      </p:sp>
      <p:sp>
        <p:nvSpPr>
          <p:cNvPr id="72" name="テキスト ボックス 71"/>
          <p:cNvSpPr txBox="1"/>
          <p:nvPr/>
        </p:nvSpPr>
        <p:spPr>
          <a:xfrm>
            <a:off x="6338331" y="5313290"/>
            <a:ext cx="1320099" cy="461665"/>
          </a:xfrm>
          <a:prstGeom prst="rect">
            <a:avLst/>
          </a:prstGeom>
          <a:noFill/>
        </p:spPr>
        <p:txBody>
          <a:bodyPr wrap="square" rtlCol="0">
            <a:spAutoFit/>
          </a:bodyPr>
          <a:lstStyle/>
          <a:p>
            <a:r>
              <a:rPr lang="en-US" altLang="ja-JP" sz="2400" b="1" dirty="0">
                <a:latin typeface="Times New Roman" panose="02020603050405020304" pitchFamily="18" charset="0"/>
                <a:cs typeface="Times New Roman" panose="02020603050405020304" pitchFamily="18" charset="0"/>
              </a:rPr>
              <a:t>2015</a:t>
            </a:r>
            <a:r>
              <a:rPr lang="ja-JP" altLang="en-US" sz="24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 </a:t>
            </a:r>
            <a:endParaRPr lang="ja-JP" altLang="en-US" sz="2400" b="1" dirty="0">
              <a:latin typeface="Times New Roman" panose="02020603050405020304" pitchFamily="18" charset="0"/>
              <a:cs typeface="Times New Roman" panose="02020603050405020304" pitchFamily="18" charset="0"/>
            </a:endParaRPr>
          </a:p>
        </p:txBody>
      </p:sp>
      <p:sp>
        <p:nvSpPr>
          <p:cNvPr id="74" name="テキスト ボックス 73"/>
          <p:cNvSpPr txBox="1"/>
          <p:nvPr/>
        </p:nvSpPr>
        <p:spPr>
          <a:xfrm>
            <a:off x="1892157" y="1531058"/>
            <a:ext cx="1468066" cy="461665"/>
          </a:xfrm>
          <a:prstGeom prst="rect">
            <a:avLst/>
          </a:prstGeom>
          <a:noFill/>
        </p:spPr>
        <p:txBody>
          <a:bodyPr wrap="square" rtlCol="0">
            <a:spAutoFit/>
          </a:bodyPr>
          <a:lstStyle/>
          <a:p>
            <a:r>
              <a:rPr lang="en-US" altLang="ja-JP" sz="2400" b="1" dirty="0">
                <a:latin typeface="Times New Roman" panose="02020603050405020304" pitchFamily="18" charset="0"/>
                <a:cs typeface="Times New Roman" panose="02020603050405020304" pitchFamily="18" charset="0"/>
              </a:rPr>
              <a:t>2004 -</a:t>
            </a:r>
            <a:endParaRPr lang="ja-JP" altLang="en-US" sz="2400" b="1" dirty="0">
              <a:latin typeface="Times New Roman" panose="02020603050405020304" pitchFamily="18" charset="0"/>
              <a:cs typeface="Times New Roman" panose="02020603050405020304" pitchFamily="18" charset="0"/>
            </a:endParaRPr>
          </a:p>
        </p:txBody>
      </p:sp>
      <p:sp>
        <p:nvSpPr>
          <p:cNvPr id="9" name="右矢印 8"/>
          <p:cNvSpPr/>
          <p:nvPr/>
        </p:nvSpPr>
        <p:spPr>
          <a:xfrm>
            <a:off x="4818742" y="2156055"/>
            <a:ext cx="6704573" cy="405341"/>
          </a:xfrm>
          <a:prstGeom prst="rightArrow">
            <a:avLst>
              <a:gd name="adj1" fmla="val 50000"/>
              <a:gd name="adj2" fmla="val 118891"/>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954" dirty="0">
              <a:latin typeface="Times New Roman" panose="02020603050405020304" pitchFamily="18" charset="0"/>
              <a:cs typeface="Times New Roman" panose="02020603050405020304" pitchFamily="18" charset="0"/>
            </a:endParaRPr>
          </a:p>
        </p:txBody>
      </p:sp>
      <p:sp>
        <p:nvSpPr>
          <p:cNvPr id="89" name="右矢印 88"/>
          <p:cNvSpPr/>
          <p:nvPr/>
        </p:nvSpPr>
        <p:spPr>
          <a:xfrm>
            <a:off x="7170056" y="4531697"/>
            <a:ext cx="4397829" cy="461665"/>
          </a:xfrm>
          <a:prstGeom prst="rightArrow">
            <a:avLst>
              <a:gd name="adj1" fmla="val 50000"/>
              <a:gd name="adj2" fmla="val 112604"/>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954" dirty="0">
              <a:latin typeface="Times New Roman" panose="02020603050405020304" pitchFamily="18" charset="0"/>
              <a:cs typeface="Times New Roman" panose="02020603050405020304" pitchFamily="18" charset="0"/>
            </a:endParaRPr>
          </a:p>
        </p:txBody>
      </p:sp>
      <p:sp>
        <p:nvSpPr>
          <p:cNvPr id="21" name="角丸四角形 20"/>
          <p:cNvSpPr/>
          <p:nvPr/>
        </p:nvSpPr>
        <p:spPr>
          <a:xfrm>
            <a:off x="1483430" y="3191078"/>
            <a:ext cx="3640113" cy="862253"/>
          </a:xfrm>
          <a:prstGeom prst="roundRect">
            <a:avLst/>
          </a:prstGeom>
          <a:solidFill>
            <a:srgbClr val="66FF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954" b="1" dirty="0">
              <a:solidFill>
                <a:schemeClr val="tx1"/>
              </a:solidFill>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3128943" y="2790658"/>
            <a:ext cx="1468066" cy="461665"/>
          </a:xfrm>
          <a:prstGeom prst="rect">
            <a:avLst/>
          </a:prstGeom>
          <a:noFill/>
        </p:spPr>
        <p:txBody>
          <a:bodyPr wrap="square" rtlCol="0">
            <a:spAutoFit/>
          </a:bodyPr>
          <a:lstStyle/>
          <a:p>
            <a:r>
              <a:rPr lang="en-US" altLang="ja-JP" sz="2400" b="1" dirty="0">
                <a:latin typeface="Times New Roman" panose="02020603050405020304" pitchFamily="18" charset="0"/>
                <a:cs typeface="Times New Roman" panose="02020603050405020304" pitchFamily="18" charset="0"/>
              </a:rPr>
              <a:t>2008</a:t>
            </a:r>
            <a:r>
              <a:rPr lang="ja-JP" altLang="en-US" sz="24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 </a:t>
            </a:r>
            <a:endParaRPr lang="ja-JP" altLang="en-US" sz="2400" b="1" dirty="0">
              <a:latin typeface="Times New Roman" panose="02020603050405020304" pitchFamily="18" charset="0"/>
              <a:cs typeface="Times New Roman" panose="02020603050405020304" pitchFamily="18" charset="0"/>
            </a:endParaRPr>
          </a:p>
        </p:txBody>
      </p:sp>
      <p:sp>
        <p:nvSpPr>
          <p:cNvPr id="24" name="右矢印 23"/>
          <p:cNvSpPr/>
          <p:nvPr/>
        </p:nvSpPr>
        <p:spPr>
          <a:xfrm>
            <a:off x="5334497" y="3415460"/>
            <a:ext cx="6171702" cy="405341"/>
          </a:xfrm>
          <a:prstGeom prst="rightArrow">
            <a:avLst>
              <a:gd name="adj1" fmla="val 50000"/>
              <a:gd name="adj2" fmla="val 118891"/>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954" dirty="0">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1580984" y="3082219"/>
            <a:ext cx="3304944" cy="1015663"/>
          </a:xfrm>
          <a:prstGeom prst="rect">
            <a:avLst/>
          </a:prstGeom>
          <a:noFill/>
        </p:spPr>
        <p:txBody>
          <a:bodyPr wrap="square" rtlCol="0">
            <a:spAutoFit/>
          </a:bodyPr>
          <a:lstStyle/>
          <a:p>
            <a:pPr algn="ctr"/>
            <a:r>
              <a:rPr lang="mn-MN" altLang="ja-JP" sz="2000" b="1" dirty="0">
                <a:latin typeface="Times New Roman" panose="02020603050405020304" pitchFamily="18" charset="0"/>
                <a:cs typeface="Times New Roman" panose="02020603050405020304" pitchFamily="18" charset="0"/>
              </a:rPr>
              <a:t>Таагүй тохиолдлын бүртгэх суралцах тогтолцоо</a:t>
            </a:r>
            <a:r>
              <a:rPr lang="en-US" altLang="ja-JP" sz="2000" b="1" dirty="0">
                <a:latin typeface="Times New Roman" panose="02020603050405020304" pitchFamily="18" charset="0"/>
                <a:cs typeface="Times New Roman" panose="02020603050405020304" pitchFamily="18" charset="0"/>
              </a:rPr>
              <a:t> (</a:t>
            </a:r>
            <a:r>
              <a:rPr lang="mn-MN" altLang="ja-JP" sz="2000" b="1" dirty="0">
                <a:latin typeface="Times New Roman" panose="02020603050405020304" pitchFamily="18" charset="0"/>
                <a:cs typeface="Times New Roman" panose="02020603050405020304" pitchFamily="18" charset="0"/>
              </a:rPr>
              <a:t>эм зүй</a:t>
            </a:r>
            <a:r>
              <a:rPr lang="en-US" altLang="ja-JP" sz="2000" b="1" dirty="0">
                <a:latin typeface="Times New Roman" panose="02020603050405020304" pitchFamily="18" charset="0"/>
                <a:cs typeface="Times New Roman" panose="02020603050405020304" pitchFamily="18" charset="0"/>
              </a:rPr>
              <a:t>)</a:t>
            </a:r>
            <a:endParaRPr lang="ja-JP" altLang="en-US" sz="2000" b="1" dirty="0">
              <a:latin typeface="Times New Roman" panose="02020603050405020304" pitchFamily="18" charset="0"/>
              <a:cs typeface="Times New Roman" panose="02020603050405020304" pitchFamily="18" charset="0"/>
            </a:endParaRPr>
          </a:p>
        </p:txBody>
      </p:sp>
      <p:sp>
        <p:nvSpPr>
          <p:cNvPr id="26" name="右矢印 25"/>
          <p:cNvSpPr/>
          <p:nvPr/>
        </p:nvSpPr>
        <p:spPr>
          <a:xfrm>
            <a:off x="8825739" y="5855851"/>
            <a:ext cx="2697576" cy="461665"/>
          </a:xfrm>
          <a:prstGeom prst="rightArrow">
            <a:avLst>
              <a:gd name="adj1" fmla="val 50000"/>
              <a:gd name="adj2" fmla="val 100028"/>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954" dirty="0">
              <a:solidFill>
                <a:schemeClr val="bg2">
                  <a:lumMod val="40000"/>
                  <a:lumOff val="60000"/>
                </a:schemeClr>
              </a:solidFill>
              <a:latin typeface="Times New Roman" panose="02020603050405020304" pitchFamily="18" charset="0"/>
              <a:cs typeface="Times New Roman" panose="02020603050405020304" pitchFamily="18" charset="0"/>
            </a:endParaRPr>
          </a:p>
        </p:txBody>
      </p:sp>
      <p:sp>
        <p:nvSpPr>
          <p:cNvPr id="27" name="テキスト ボックス 26"/>
          <p:cNvSpPr txBox="1"/>
          <p:nvPr/>
        </p:nvSpPr>
        <p:spPr>
          <a:xfrm>
            <a:off x="10541701" y="1405858"/>
            <a:ext cx="1320099" cy="646331"/>
          </a:xfrm>
          <a:prstGeom prst="rect">
            <a:avLst/>
          </a:prstGeom>
          <a:noFill/>
        </p:spPr>
        <p:txBody>
          <a:bodyPr wrap="square" rtlCol="0">
            <a:spAutoFit/>
          </a:bodyPr>
          <a:lstStyle/>
          <a:p>
            <a:r>
              <a:rPr lang="en-US" altLang="ja-JP" sz="3600" b="1" dirty="0">
                <a:latin typeface="Times New Roman" panose="02020603050405020304" pitchFamily="18" charset="0"/>
                <a:cs typeface="Times New Roman" panose="02020603050405020304" pitchFamily="18" charset="0"/>
              </a:rPr>
              <a:t>2021</a:t>
            </a:r>
            <a:endParaRPr lang="ja-JP" altLang="en-US" sz="3600" b="1" dirty="0">
              <a:latin typeface="Times New Roman" panose="02020603050405020304" pitchFamily="18" charset="0"/>
              <a:cs typeface="Times New Roman" panose="02020603050405020304" pitchFamily="18" charset="0"/>
            </a:endParaRPr>
          </a:p>
        </p:txBody>
      </p:sp>
      <p:sp>
        <p:nvSpPr>
          <p:cNvPr id="30" name="Rectangle 17"/>
          <p:cNvSpPr>
            <a:spLocks noChangeArrowheads="1"/>
          </p:cNvSpPr>
          <p:nvPr/>
        </p:nvSpPr>
        <p:spPr bwMode="auto">
          <a:xfrm>
            <a:off x="610631" y="498982"/>
            <a:ext cx="11455400" cy="72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413" tIns="42207" rIns="84413" bIns="42207"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spcBef>
                <a:spcPct val="0"/>
              </a:spcBef>
              <a:buFontTx/>
              <a:buNone/>
            </a:pPr>
            <a:r>
              <a:rPr lang="mn-MN" altLang="ja-JP" b="1" dirty="0">
                <a:solidFill>
                  <a:srgbClr val="006CB8"/>
                </a:solidFill>
                <a:latin typeface="Times New Roman" panose="02020603050405020304" pitchFamily="18" charset="0"/>
                <a:cs typeface="Times New Roman" panose="02020603050405020304" pitchFamily="18" charset="0"/>
              </a:rPr>
              <a:t>Нийтийн эсвэл нийтийн шинж чанартай</a:t>
            </a:r>
            <a:r>
              <a:rPr lang="en-US" altLang="ja-JP" b="1" dirty="0">
                <a:solidFill>
                  <a:srgbClr val="006CB8"/>
                </a:solidFill>
                <a:latin typeface="Times New Roman" panose="02020603050405020304" pitchFamily="18" charset="0"/>
                <a:cs typeface="Times New Roman" panose="02020603050405020304" pitchFamily="18" charset="0"/>
              </a:rPr>
              <a:t> </a:t>
            </a:r>
            <a:r>
              <a:rPr lang="mn-MN" altLang="ja-JP" b="1" dirty="0">
                <a:solidFill>
                  <a:srgbClr val="006CB8"/>
                </a:solidFill>
                <a:latin typeface="Times New Roman" panose="02020603050405020304" pitchFamily="18" charset="0"/>
                <a:cs typeface="Times New Roman" panose="02020603050405020304" pitchFamily="18" charset="0"/>
              </a:rPr>
              <a:t>бүртгэх/шалгах/суралцах Үндэсний тогтолцоо</a:t>
            </a:r>
            <a:endParaRPr lang="en-US" altLang="ja-JP" b="1" dirty="0">
              <a:solidFill>
                <a:srgbClr val="006CB8"/>
              </a:solidFill>
              <a:latin typeface="Times New Roman" panose="02020603050405020304" pitchFamily="18" charset="0"/>
              <a:cs typeface="Times New Roman" panose="02020603050405020304" pitchFamily="18" charset="0"/>
            </a:endParaRPr>
          </a:p>
        </p:txBody>
      </p:sp>
      <p:sp>
        <p:nvSpPr>
          <p:cNvPr id="22" name="角丸四角形 21"/>
          <p:cNvSpPr/>
          <p:nvPr/>
        </p:nvSpPr>
        <p:spPr>
          <a:xfrm>
            <a:off x="1930400" y="4374963"/>
            <a:ext cx="5109029" cy="942516"/>
          </a:xfrm>
          <a:prstGeom prst="roundRect">
            <a:avLst/>
          </a:prstGeom>
          <a:solidFill>
            <a:srgbClr val="FF99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954" b="1" dirty="0">
              <a:solidFill>
                <a:schemeClr val="tx1"/>
              </a:solidFill>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1525522" y="4410784"/>
            <a:ext cx="5894037" cy="707886"/>
          </a:xfrm>
          <a:prstGeom prst="rect">
            <a:avLst/>
          </a:prstGeom>
          <a:noFill/>
        </p:spPr>
        <p:txBody>
          <a:bodyPr wrap="square" rtlCol="0">
            <a:spAutoFit/>
          </a:bodyPr>
          <a:lstStyle/>
          <a:p>
            <a:pPr algn="ctr"/>
            <a:r>
              <a:rPr lang="mn-MN" altLang="ja-JP" sz="2000" b="1" dirty="0">
                <a:latin typeface="Times New Roman" panose="02020603050405020304" pitchFamily="18" charset="0"/>
                <a:cs typeface="Times New Roman" panose="02020603050405020304" pitchFamily="18" charset="0"/>
              </a:rPr>
              <a:t>Тархины саажилт нөхөн олговрын хяналт/урьдчилан сэргийлэх тогтолцлл</a:t>
            </a:r>
            <a:r>
              <a:rPr lang="en-US" altLang="ja-JP" sz="2000" b="1" dirty="0">
                <a:latin typeface="Times New Roman" panose="02020603050405020304" pitchFamily="18" charset="0"/>
                <a:cs typeface="Times New Roman" panose="02020603050405020304" pitchFamily="18" charset="0"/>
              </a:rPr>
              <a:t>       </a:t>
            </a:r>
            <a:endParaRPr lang="ja-JP" altLang="en-US" sz="2000" b="1"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4005794" y="3986204"/>
            <a:ext cx="1468066" cy="461665"/>
          </a:xfrm>
          <a:prstGeom prst="rect">
            <a:avLst/>
          </a:prstGeom>
          <a:noFill/>
        </p:spPr>
        <p:txBody>
          <a:bodyPr wrap="square" rtlCol="0">
            <a:spAutoFit/>
          </a:bodyPr>
          <a:lstStyle/>
          <a:p>
            <a:r>
              <a:rPr lang="en-US" altLang="ja-JP" sz="2400" b="1" dirty="0">
                <a:latin typeface="Times New Roman" panose="02020603050405020304" pitchFamily="18" charset="0"/>
                <a:cs typeface="Times New Roman" panose="02020603050405020304" pitchFamily="18" charset="0"/>
              </a:rPr>
              <a:t>2009</a:t>
            </a:r>
            <a:r>
              <a:rPr lang="ja-JP" altLang="en-US" sz="24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 </a:t>
            </a:r>
            <a:endParaRPr lang="ja-JP"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5194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a:extLst>
              <a:ext uri="{FF2B5EF4-FFF2-40B4-BE49-F238E27FC236}">
                <a16:creationId xmlns:a16="http://schemas.microsoft.com/office/drawing/2014/main" xmlns="" id="{08698C4C-5296-4929-8B25-51A43D26D8D7}"/>
              </a:ext>
            </a:extLst>
          </p:cNvPr>
          <p:cNvGraphicFramePr>
            <a:graphicFrameLocks noChangeAspect="1"/>
          </p:cNvGraphicFramePr>
          <p:nvPr>
            <p:extLst>
              <p:ext uri="{D42A27DB-BD31-4B8C-83A1-F6EECF244321}">
                <p14:modId xmlns:p14="http://schemas.microsoft.com/office/powerpoint/2010/main" val="3861196359"/>
              </p:ext>
            </p:extLst>
          </p:nvPr>
        </p:nvGraphicFramePr>
        <p:xfrm>
          <a:off x="465451" y="5870768"/>
          <a:ext cx="9839325" cy="552450"/>
        </p:xfrm>
        <a:graphic>
          <a:graphicData uri="http://schemas.openxmlformats.org/presentationml/2006/ole">
            <mc:AlternateContent xmlns:mc="http://schemas.openxmlformats.org/markup-compatibility/2006">
              <mc:Choice xmlns:v="urn:schemas-microsoft-com:vml" Requires="v">
                <p:oleObj spid="_x0000_s1026" name="Worksheet" r:id="rId5" imgW="9839231" imgH="552477" progId="Excel.Sheet.12">
                  <p:embed/>
                </p:oleObj>
              </mc:Choice>
              <mc:Fallback>
                <p:oleObj name="Worksheet" r:id="rId5" imgW="9839231" imgH="552477" progId="Excel.Sheet.12">
                  <p:embed/>
                  <p:pic>
                    <p:nvPicPr>
                      <p:cNvPr id="0" name=""/>
                      <p:cNvPicPr/>
                      <p:nvPr/>
                    </p:nvPicPr>
                    <p:blipFill>
                      <a:blip r:embed="rId6"/>
                      <a:stretch>
                        <a:fillRect/>
                      </a:stretch>
                    </p:blipFill>
                    <p:spPr>
                      <a:xfrm>
                        <a:off x="465451" y="5870768"/>
                        <a:ext cx="9839325" cy="552450"/>
                      </a:xfrm>
                      <a:prstGeom prst="rect">
                        <a:avLst/>
                      </a:prstGeom>
                    </p:spPr>
                  </p:pic>
                </p:oleObj>
              </mc:Fallback>
            </mc:AlternateContent>
          </a:graphicData>
        </a:graphic>
      </p:graphicFrame>
      <p:graphicFrame>
        <p:nvGraphicFramePr>
          <p:cNvPr id="21" name="グラフ 20"/>
          <p:cNvGraphicFramePr>
            <a:graphicFrameLocks/>
          </p:cNvGraphicFramePr>
          <p:nvPr>
            <p:extLst>
              <p:ext uri="{D42A27DB-BD31-4B8C-83A1-F6EECF244321}">
                <p14:modId xmlns:p14="http://schemas.microsoft.com/office/powerpoint/2010/main" val="2628177468"/>
              </p:ext>
            </p:extLst>
          </p:nvPr>
        </p:nvGraphicFramePr>
        <p:xfrm>
          <a:off x="431009" y="1474736"/>
          <a:ext cx="11174312" cy="4430276"/>
        </p:xfrm>
        <a:graphic>
          <a:graphicData uri="http://schemas.openxmlformats.org/drawingml/2006/chart">
            <c:chart xmlns:c="http://schemas.openxmlformats.org/drawingml/2006/chart" xmlns:r="http://schemas.openxmlformats.org/officeDocument/2006/relationships" r:id="rId7"/>
          </a:graphicData>
        </a:graphic>
      </p:graphicFrame>
      <p:pic>
        <p:nvPicPr>
          <p:cNvPr id="25606" name="Picture 241" descr="MC90034344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775382" y="5651113"/>
            <a:ext cx="767230" cy="76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p:cNvSpPr/>
          <p:nvPr/>
        </p:nvSpPr>
        <p:spPr>
          <a:xfrm>
            <a:off x="9793478" y="5760939"/>
            <a:ext cx="562607" cy="8357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6" dirty="0">
              <a:latin typeface="Times New Roman" panose="02020603050405020304" pitchFamily="18" charset="0"/>
              <a:cs typeface="Times New Roman" panose="02020603050405020304" pitchFamily="18" charset="0"/>
            </a:endParaRPr>
          </a:p>
        </p:txBody>
      </p:sp>
      <p:sp>
        <p:nvSpPr>
          <p:cNvPr id="23" name="正方形/長方形 22"/>
          <p:cNvSpPr/>
          <p:nvPr/>
        </p:nvSpPr>
        <p:spPr>
          <a:xfrm>
            <a:off x="10809249" y="1803401"/>
            <a:ext cx="722212" cy="35798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6" dirty="0">
              <a:latin typeface="Times New Roman" panose="02020603050405020304" pitchFamily="18" charset="0"/>
              <a:cs typeface="Times New Roman" panose="02020603050405020304" pitchFamily="18" charset="0"/>
            </a:endParaRPr>
          </a:p>
        </p:txBody>
      </p:sp>
      <p:sp>
        <p:nvSpPr>
          <p:cNvPr id="16" name="正方形/長方形 15"/>
          <p:cNvSpPr/>
          <p:nvPr/>
        </p:nvSpPr>
        <p:spPr>
          <a:xfrm rot="20322568">
            <a:off x="2484989" y="2323012"/>
            <a:ext cx="3416232" cy="369332"/>
          </a:xfrm>
          <a:prstGeom prst="rect">
            <a:avLst/>
          </a:prstGeom>
          <a:solidFill>
            <a:srgbClr val="FFCCFF"/>
          </a:solidFill>
          <a:ln>
            <a:solidFill>
              <a:schemeClr val="tx1"/>
            </a:solidFill>
          </a:ln>
        </p:spPr>
        <p:txBody>
          <a:bodyPr wrap="square">
            <a:spAutoFit/>
          </a:bodyPr>
          <a:lstStyle/>
          <a:p>
            <a:pPr algn="ctr"/>
            <a:r>
              <a:rPr lang="mn-MN" altLang="ja-JP" dirty="0">
                <a:latin typeface="Times New Roman" panose="02020603050405020304" pitchFamily="18" charset="0"/>
                <a:cs typeface="Times New Roman" panose="02020603050405020304" pitchFamily="18" charset="0"/>
              </a:rPr>
              <a:t>Бүртгэлийг сайжруулсан</a:t>
            </a:r>
            <a:r>
              <a:rPr lang="en-US" altLang="ja-JP" dirty="0">
                <a:latin typeface="Times New Roman" panose="02020603050405020304" pitchFamily="18" charset="0"/>
                <a:cs typeface="Times New Roman" panose="02020603050405020304" pitchFamily="18" charset="0"/>
              </a:rPr>
              <a:t>.</a:t>
            </a:r>
          </a:p>
        </p:txBody>
      </p:sp>
      <p:sp>
        <p:nvSpPr>
          <p:cNvPr id="14" name="Rectangle 2"/>
          <p:cNvSpPr txBox="1">
            <a:spLocks noChangeArrowheads="1"/>
          </p:cNvSpPr>
          <p:nvPr/>
        </p:nvSpPr>
        <p:spPr bwMode="auto">
          <a:xfrm>
            <a:off x="462982" y="306425"/>
            <a:ext cx="11079629"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256" tIns="43628" rIns="87256" bIns="43628" numCol="1" anchor="ctr" anchorCtr="0" compatLnSpc="1">
            <a:prstTxWarp prst="textNoShape">
              <a:avLst/>
            </a:prstTxWarp>
          </a:bodyPr>
          <a:lstStyle>
            <a:lvl1pPr algn="ctr" rtl="0" fontAlgn="base">
              <a:spcBef>
                <a:spcPct val="0"/>
              </a:spcBef>
              <a:spcAft>
                <a:spcPct val="0"/>
              </a:spcAft>
              <a:defRPr kumimoji="1" sz="4063" kern="1200">
                <a:solidFill>
                  <a:schemeClr val="tx2"/>
                </a:solidFill>
                <a:latin typeface="+mj-lt"/>
                <a:ea typeface="+mj-ea"/>
                <a:cs typeface="+mj-cs"/>
              </a:defRPr>
            </a:lvl1pPr>
            <a:lvl2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5pPr>
            <a:lvl6pPr marL="422171"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6pPr>
            <a:lvl7pPr marL="844343"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7pPr>
            <a:lvl8pPr marL="1266514"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8pPr>
            <a:lvl9pPr marL="1688686"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9pPr>
          </a:lstStyle>
          <a:p>
            <a:r>
              <a:rPr lang="mn-MN" altLang="ja-JP" sz="2800" b="1" dirty="0">
                <a:solidFill>
                  <a:srgbClr val="0070C0"/>
                </a:solidFill>
                <a:latin typeface="Times New Roman" panose="02020603050405020304" pitchFamily="18" charset="0"/>
                <a:cs typeface="Times New Roman" panose="02020603050405020304" pitchFamily="18" charset="0"/>
              </a:rPr>
              <a:t>Таагүй тохиолдлыг бүртгэсэн Япон улсын чанарын тогтолцооны замнал</a:t>
            </a:r>
            <a:endParaRPr lang="en-US" altLang="ja-JP" sz="2800" b="1" dirty="0">
              <a:solidFill>
                <a:srgbClr val="0070C0"/>
              </a:solidFill>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4791049" y="3799752"/>
            <a:ext cx="5909137" cy="830997"/>
          </a:xfrm>
          <a:prstGeom prst="rect">
            <a:avLst/>
          </a:prstGeom>
          <a:solidFill>
            <a:srgbClr val="FFCCFF"/>
          </a:solidFill>
        </p:spPr>
        <p:txBody>
          <a:bodyPr wrap="square" rtlCol="0">
            <a:spAutoFit/>
          </a:bodyPr>
          <a:lstStyle/>
          <a:p>
            <a:r>
              <a:rPr lang="en-US" altLang="ja-JP" sz="2400" dirty="0">
                <a:solidFill>
                  <a:srgbClr val="FF0000"/>
                </a:solidFill>
                <a:latin typeface="Times New Roman" panose="02020603050405020304" pitchFamily="18" charset="0"/>
                <a:cs typeface="Times New Roman" panose="02020603050405020304" pitchFamily="18" charset="0"/>
              </a:rPr>
              <a:t>4,512</a:t>
            </a:r>
            <a:r>
              <a:rPr lang="ja-JP" altLang="en-US" sz="2400" dirty="0">
                <a:latin typeface="Times New Roman" panose="02020603050405020304" pitchFamily="18" charset="0"/>
                <a:cs typeface="Times New Roman" panose="02020603050405020304" pitchFamily="18" charset="0"/>
              </a:rPr>
              <a:t> </a:t>
            </a:r>
            <a:r>
              <a:rPr lang="mn-MN" altLang="ja-JP" sz="2400" dirty="0">
                <a:latin typeface="Times New Roman" panose="02020603050405020304" pitchFamily="18" charset="0"/>
                <a:cs typeface="Times New Roman" panose="02020603050405020304" pitchFamily="18" charset="0"/>
              </a:rPr>
              <a:t>таагүй тохиолдол</a:t>
            </a:r>
            <a:r>
              <a:rPr lang="en-US" altLang="ja-JP" sz="2400" dirty="0">
                <a:latin typeface="Times New Roman" panose="02020603050405020304" pitchFamily="18" charset="0"/>
                <a:cs typeface="Times New Roman" panose="02020603050405020304" pitchFamily="18" charset="0"/>
              </a:rPr>
              <a:t>, </a:t>
            </a:r>
            <a:r>
              <a:rPr lang="en-US" altLang="ja-JP" sz="2400" dirty="0">
                <a:solidFill>
                  <a:srgbClr val="FF0000"/>
                </a:solidFill>
                <a:latin typeface="Times New Roman" panose="02020603050405020304" pitchFamily="18" charset="0"/>
                <a:cs typeface="Times New Roman" panose="02020603050405020304" pitchFamily="18" charset="0"/>
              </a:rPr>
              <a:t>28,607</a:t>
            </a:r>
            <a:r>
              <a:rPr lang="en-US" altLang="ja-JP" sz="2400" dirty="0">
                <a:latin typeface="Times New Roman" panose="02020603050405020304" pitchFamily="18" charset="0"/>
                <a:cs typeface="Times New Roman" panose="02020603050405020304" pitchFamily="18" charset="0"/>
              </a:rPr>
              <a:t> </a:t>
            </a:r>
            <a:r>
              <a:rPr lang="mn-MN" altLang="ja-JP" sz="2400" dirty="0">
                <a:latin typeface="Times New Roman" panose="02020603050405020304" pitchFamily="18" charset="0"/>
                <a:cs typeface="Times New Roman" panose="02020603050405020304" pitchFamily="18" charset="0"/>
              </a:rPr>
              <a:t>алдах дөхсөн тохиолдол</a:t>
            </a:r>
            <a:r>
              <a:rPr lang="en-US" altLang="ja-JP" sz="2400" dirty="0">
                <a:latin typeface="Times New Roman" panose="02020603050405020304" pitchFamily="18" charset="0"/>
                <a:cs typeface="Times New Roman" panose="02020603050405020304" pitchFamily="18" charset="0"/>
              </a:rPr>
              <a:t> / 2019</a:t>
            </a:r>
            <a:endParaRPr lang="ja-JP" altLang="en-US" sz="2400" dirty="0">
              <a:latin typeface="Times New Roman" panose="02020603050405020304" pitchFamily="18" charset="0"/>
              <a:cs typeface="Times New Roman" panose="02020603050405020304" pitchFamily="18" charset="0"/>
            </a:endParaRPr>
          </a:p>
        </p:txBody>
      </p:sp>
      <p:sp>
        <p:nvSpPr>
          <p:cNvPr id="18" name="Oval 43"/>
          <p:cNvSpPr>
            <a:spLocks noChangeArrowheads="1"/>
          </p:cNvSpPr>
          <p:nvPr/>
        </p:nvSpPr>
        <p:spPr bwMode="auto">
          <a:xfrm>
            <a:off x="1978902" y="1254516"/>
            <a:ext cx="1669529" cy="918368"/>
          </a:xfrm>
          <a:prstGeom prst="ellipse">
            <a:avLst/>
          </a:pr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dirty="0">
              <a:cs typeface="Times New Roman" panose="02020603050405020304" pitchFamily="18" charset="0"/>
            </a:endParaRPr>
          </a:p>
        </p:txBody>
      </p:sp>
      <p:sp>
        <p:nvSpPr>
          <p:cNvPr id="19" name="Rectangle 17"/>
          <p:cNvSpPr>
            <a:spLocks noChangeArrowheads="1"/>
          </p:cNvSpPr>
          <p:nvPr/>
        </p:nvSpPr>
        <p:spPr bwMode="auto">
          <a:xfrm>
            <a:off x="1776235" y="1331895"/>
            <a:ext cx="20748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mn-MN" altLang="ja-JP" sz="2000" b="1" dirty="0">
                <a:solidFill>
                  <a:schemeClr val="bg1"/>
                </a:solidFill>
                <a:cs typeface="Times New Roman" panose="02020603050405020304" pitchFamily="18" charset="0"/>
              </a:rPr>
              <a:t>Таагүй тохиолдол</a:t>
            </a:r>
            <a:endParaRPr lang="en-US" altLang="ja-JP" sz="2000" b="1" dirty="0">
              <a:solidFill>
                <a:schemeClr val="bg1"/>
              </a:solidFill>
              <a:cs typeface="Times New Roman" panose="02020603050405020304" pitchFamily="18" charset="0"/>
            </a:endParaRPr>
          </a:p>
        </p:txBody>
      </p:sp>
      <p:pic>
        <p:nvPicPr>
          <p:cNvPr id="5" name="図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084849" y="1210490"/>
            <a:ext cx="2118187" cy="1386094"/>
          </a:xfrm>
          <a:prstGeom prst="rect">
            <a:avLst/>
          </a:prstGeom>
        </p:spPr>
      </p:pic>
    </p:spTree>
    <p:extLst>
      <p:ext uri="{BB962C8B-B14F-4D97-AF65-F5344CB8AC3E}">
        <p14:creationId xmlns:p14="http://schemas.microsoft.com/office/powerpoint/2010/main" val="3321306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683" y="-496"/>
            <a:ext cx="12240683" cy="3332989"/>
          </a:xfrm>
          <a:prstGeom prst="rect">
            <a:avLst/>
          </a:prstGeom>
        </p:spPr>
      </p:pic>
      <p:pic>
        <p:nvPicPr>
          <p:cNvPr id="9" name="図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682" y="3173049"/>
            <a:ext cx="5983476" cy="3684951"/>
          </a:xfrm>
          <a:prstGeom prst="rect">
            <a:avLst/>
          </a:prstGeom>
          <a:ln w="19050">
            <a:noFill/>
          </a:ln>
        </p:spPr>
      </p:pic>
      <p:pic>
        <p:nvPicPr>
          <p:cNvPr id="10" name="図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34794" y="3173048"/>
            <a:ext cx="6257207" cy="3704728"/>
          </a:xfrm>
          <a:prstGeom prst="rect">
            <a:avLst/>
          </a:prstGeom>
          <a:ln w="19050">
            <a:noFill/>
          </a:ln>
        </p:spPr>
      </p:pic>
      <p:sp>
        <p:nvSpPr>
          <p:cNvPr id="2" name="テキスト ボックス 1"/>
          <p:cNvSpPr txBox="1"/>
          <p:nvPr/>
        </p:nvSpPr>
        <p:spPr>
          <a:xfrm>
            <a:off x="-48683" y="3140968"/>
            <a:ext cx="12240683" cy="1815690"/>
          </a:xfrm>
          <a:prstGeom prst="rect">
            <a:avLst/>
          </a:prstGeom>
          <a:solidFill>
            <a:srgbClr val="CC6600">
              <a:alpha val="69804"/>
            </a:srgbClr>
          </a:solidFill>
        </p:spPr>
        <p:txBody>
          <a:bodyPr wrap="square" rtlCol="0">
            <a:spAutoFit/>
          </a:bodyPr>
          <a:lstStyle/>
          <a:p>
            <a:pPr algn="just"/>
            <a:r>
              <a:rPr lang="mn-MN" altLang="ja-JP" sz="3733" b="1" dirty="0">
                <a:solidFill>
                  <a:schemeClr val="bg1"/>
                </a:solidFill>
                <a:latin typeface="Times New Roman" panose="02020603050405020304" pitchFamily="18" charset="0"/>
                <a:cs typeface="Times New Roman" panose="02020603050405020304" pitchFamily="18" charset="0"/>
              </a:rPr>
              <a:t>Япон улсын Үндэсний Их Сургуулийн эмнэлэг, Үйлчлүүлэгчийн аюулгүй байдлын конгресс, 2019 </a:t>
            </a:r>
            <a:endParaRPr lang="en-US" altLang="ja-JP" sz="3733" b="1" dirty="0">
              <a:solidFill>
                <a:schemeClr val="bg1"/>
              </a:solidFill>
              <a:latin typeface="Times New Roman" panose="02020603050405020304" pitchFamily="18" charset="0"/>
              <a:cs typeface="Times New Roman" panose="02020603050405020304" pitchFamily="18" charset="0"/>
            </a:endParaRPr>
          </a:p>
          <a:p>
            <a:pPr algn="just"/>
            <a:r>
              <a:rPr lang="mn-MN" altLang="ja-JP" sz="3733" b="1" dirty="0">
                <a:solidFill>
                  <a:schemeClr val="bg1"/>
                </a:solidFill>
                <a:latin typeface="Times New Roman" panose="02020603050405020304" pitchFamily="18" charset="0"/>
                <a:cs typeface="Times New Roman" panose="02020603050405020304" pitchFamily="18" charset="0"/>
              </a:rPr>
              <a:t>Жил тутам зохион байгуулдаг</a:t>
            </a:r>
            <a:endParaRPr lang="ja-JP" altLang="en-US" sz="3733" b="1" dirty="0">
              <a:solidFill>
                <a:schemeClr val="bg1"/>
              </a:solidFill>
              <a:latin typeface="Times New Roman" panose="02020603050405020304" pitchFamily="18" charset="0"/>
              <a:cs typeface="Times New Roman" panose="02020603050405020304" pitchFamily="18" charset="0"/>
            </a:endParaRPr>
          </a:p>
        </p:txBody>
      </p:sp>
      <p:sp>
        <p:nvSpPr>
          <p:cNvPr id="3" name="テキスト ボックス 2"/>
          <p:cNvSpPr txBox="1"/>
          <p:nvPr/>
        </p:nvSpPr>
        <p:spPr>
          <a:xfrm>
            <a:off x="-16392" y="5973069"/>
            <a:ext cx="5985391" cy="830997"/>
          </a:xfrm>
          <a:prstGeom prst="rect">
            <a:avLst/>
          </a:prstGeom>
          <a:solidFill>
            <a:schemeClr val="tx1">
              <a:lumMod val="65000"/>
              <a:lumOff val="35000"/>
              <a:alpha val="50196"/>
            </a:schemeClr>
          </a:solidFill>
        </p:spPr>
        <p:txBody>
          <a:bodyPr wrap="square" rtlCol="0">
            <a:spAutoFit/>
          </a:bodyPr>
          <a:lstStyle/>
          <a:p>
            <a:pPr marL="952476" indent="-952476"/>
            <a:r>
              <a:rPr lang="en-US" altLang="ja-JP" sz="2400" b="1" dirty="0">
                <a:solidFill>
                  <a:schemeClr val="bg1"/>
                </a:solidFill>
                <a:latin typeface="Arial" panose="020B0604020202020204" pitchFamily="34" charset="0"/>
                <a:cs typeface="Arial" panose="020B0604020202020204" pitchFamily="34" charset="0"/>
              </a:rPr>
              <a:t>Chair; Tokyo Medical-Dental University Hospital</a:t>
            </a:r>
            <a:endParaRPr lang="ja-JP" altLang="en-US" sz="2400" b="1" dirty="0">
              <a:solidFill>
                <a:schemeClr val="bg1"/>
              </a:solidFill>
              <a:latin typeface="Arial" panose="020B0604020202020204" pitchFamily="34" charset="0"/>
              <a:cs typeface="Arial" panose="020B0604020202020204" pitchFamily="34" charset="0"/>
            </a:endParaRPr>
          </a:p>
        </p:txBody>
      </p:sp>
      <p:sp>
        <p:nvSpPr>
          <p:cNvPr id="13" name="テキスト ボックス 12"/>
          <p:cNvSpPr txBox="1"/>
          <p:nvPr/>
        </p:nvSpPr>
        <p:spPr>
          <a:xfrm>
            <a:off x="5960193" y="5973069"/>
            <a:ext cx="6246625" cy="830997"/>
          </a:xfrm>
          <a:prstGeom prst="rect">
            <a:avLst/>
          </a:prstGeom>
          <a:solidFill>
            <a:schemeClr val="tx1">
              <a:lumMod val="65000"/>
              <a:lumOff val="35000"/>
              <a:alpha val="50196"/>
            </a:schemeClr>
          </a:solidFill>
        </p:spPr>
        <p:txBody>
          <a:bodyPr wrap="square" rtlCol="0">
            <a:spAutoFit/>
          </a:bodyPr>
          <a:lstStyle/>
          <a:p>
            <a:pPr marL="1676358" indent="-1676358"/>
            <a:r>
              <a:rPr lang="en-US" altLang="ja-JP" sz="2400" b="1" dirty="0">
                <a:solidFill>
                  <a:schemeClr val="bg1"/>
                </a:solidFill>
                <a:latin typeface="Arial" panose="020B0604020202020204" pitchFamily="34" charset="0"/>
                <a:cs typeface="Arial" panose="020B0604020202020204" pitchFamily="34" charset="0"/>
              </a:rPr>
              <a:t>Vice-Chair; Kagoshima University Hospital</a:t>
            </a:r>
            <a:endParaRPr lang="ja-JP" alt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1595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255044" y="359977"/>
            <a:ext cx="11936956"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256" tIns="43628" rIns="87256" bIns="43628" numCol="1" anchor="ctr" anchorCtr="0" compatLnSpc="1">
            <a:prstTxWarp prst="textNoShape">
              <a:avLst/>
            </a:prstTxWarp>
          </a:bodyPr>
          <a:lstStyle>
            <a:lvl1pPr algn="ctr" rtl="0" fontAlgn="base">
              <a:spcBef>
                <a:spcPct val="0"/>
              </a:spcBef>
              <a:spcAft>
                <a:spcPct val="0"/>
              </a:spcAft>
              <a:defRPr kumimoji="1" sz="4063" kern="1200">
                <a:solidFill>
                  <a:schemeClr val="tx2"/>
                </a:solidFill>
                <a:latin typeface="+mj-lt"/>
                <a:ea typeface="+mj-ea"/>
                <a:cs typeface="+mj-cs"/>
              </a:defRPr>
            </a:lvl1pPr>
            <a:lvl2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5pPr>
            <a:lvl6pPr marL="422171"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6pPr>
            <a:lvl7pPr marL="844343"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7pPr>
            <a:lvl8pPr marL="1266514"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8pPr>
            <a:lvl9pPr marL="1688686" algn="ctr" rtl="0" fontAlgn="base">
              <a:spcBef>
                <a:spcPct val="0"/>
              </a:spcBef>
              <a:spcAft>
                <a:spcPct val="0"/>
              </a:spcAft>
              <a:defRPr kumimoji="1" sz="4063">
                <a:solidFill>
                  <a:schemeClr val="tx2"/>
                </a:solidFill>
                <a:latin typeface="Times New Roman" panose="02020603050405020304" pitchFamily="18" charset="0"/>
                <a:ea typeface="ＭＳ Ｐゴシック" panose="020B0600070205080204" pitchFamily="50" charset="-128"/>
              </a:defRPr>
            </a:lvl9pPr>
          </a:lstStyle>
          <a:p>
            <a:r>
              <a:rPr lang="mn-MN" altLang="ja-JP" sz="2800" b="1" dirty="0">
                <a:solidFill>
                  <a:srgbClr val="0070C0"/>
                </a:solidFill>
                <a:latin typeface="Times New Roman" panose="02020603050405020304" pitchFamily="18" charset="0"/>
                <a:cs typeface="Times New Roman" panose="02020603050405020304" pitchFamily="18" charset="0"/>
              </a:rPr>
              <a:t> Гадаад бүртгэлийн тогтвортой өсөлтийн боломжит  шалтгаанууд</a:t>
            </a:r>
            <a:endParaRPr lang="en-US" altLang="ja-JP" sz="2800" b="1" dirty="0">
              <a:solidFill>
                <a:srgbClr val="0070C0"/>
              </a:solidFill>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xmlns="" id="{0DB75871-BA5B-4C7F-9AA0-FCB61BFAC2C3}"/>
              </a:ext>
            </a:extLst>
          </p:cNvPr>
          <p:cNvSpPr txBox="1"/>
          <p:nvPr/>
        </p:nvSpPr>
        <p:spPr>
          <a:xfrm>
            <a:off x="255044" y="1143331"/>
            <a:ext cx="11651672" cy="6186309"/>
          </a:xfrm>
          <a:prstGeom prst="rect">
            <a:avLst/>
          </a:prstGeom>
          <a:noFill/>
        </p:spPr>
        <p:txBody>
          <a:bodyPr wrap="square" rtlCol="0">
            <a:spAutoFit/>
          </a:bodyPr>
          <a:lstStyle/>
          <a:p>
            <a:pPr marL="457200" indent="-457200" algn="just">
              <a:spcAft>
                <a:spcPts val="12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t>
            </a:r>
            <a:r>
              <a:rPr lang="mn-MN" sz="2800" dirty="0">
                <a:latin typeface="Times New Roman" panose="02020603050405020304" pitchFamily="18" charset="0"/>
                <a:cs typeface="Times New Roman" panose="02020603050405020304" pitchFamily="18" charset="0"/>
              </a:rPr>
              <a:t>Буруутгахгүй байх </a:t>
            </a:r>
            <a:r>
              <a:rPr lang="en-US" sz="2800" dirty="0">
                <a:latin typeface="Times New Roman" panose="02020603050405020304" pitchFamily="18" charset="0"/>
                <a:cs typeface="Times New Roman" panose="02020603050405020304" pitchFamily="18" charset="0"/>
              </a:rPr>
              <a:t>”</a:t>
            </a:r>
            <a:r>
              <a:rPr lang="mn-M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mn-MN" sz="2800" dirty="0">
                <a:latin typeface="Times New Roman" panose="02020603050405020304" pitchFamily="18" charset="0"/>
                <a:cs typeface="Times New Roman" panose="02020603050405020304" pitchFamily="18" charset="0"/>
              </a:rPr>
              <a:t>нэр нууцлах зарчим</a:t>
            </a:r>
            <a:r>
              <a:rPr lang="en-US" sz="2800" dirty="0">
                <a:latin typeface="Times New Roman" panose="02020603050405020304" pitchFamily="18" charset="0"/>
                <a:cs typeface="Times New Roman" panose="02020603050405020304" pitchFamily="18" charset="0"/>
              </a:rPr>
              <a:t>”</a:t>
            </a:r>
            <a:r>
              <a:rPr lang="mn-MN" sz="2800" dirty="0">
                <a:latin typeface="Times New Roman" panose="02020603050405020304" pitchFamily="18" charset="0"/>
                <a:cs typeface="Times New Roman" panose="02020603050405020304" pitchFamily="18" charset="0"/>
              </a:rPr>
              <a:t>-ыг чанд баримтлах зарчим</a:t>
            </a:r>
          </a:p>
          <a:p>
            <a:pPr marL="457200" indent="-457200" algn="just">
              <a:spcAft>
                <a:spcPts val="1200"/>
              </a:spcAft>
              <a:buFont typeface="Arial" panose="020B0604020202020204" pitchFamily="34" charset="0"/>
              <a:buChar char="•"/>
            </a:pPr>
            <a:r>
              <a:rPr lang="mn-MN" altLang="ja-JP" sz="2800" dirty="0">
                <a:latin typeface="Times New Roman" panose="02020603050405020304" pitchFamily="18" charset="0"/>
                <a:cs typeface="Times New Roman" panose="02020603050405020304" pitchFamily="18" charset="0"/>
              </a:rPr>
              <a:t>Сургалтын явцад бүртгэлийн талаарх олон тооны санал ирэх</a:t>
            </a:r>
          </a:p>
          <a:p>
            <a:pPr marL="457200" indent="-457200" algn="just">
              <a:spcAft>
                <a:spcPts val="1200"/>
              </a:spcAft>
              <a:buFont typeface="Arial" panose="020B0604020202020204" pitchFamily="34" charset="0"/>
              <a:buChar char="•"/>
            </a:pPr>
            <a:r>
              <a:rPr lang="mn-MN" altLang="ja-JP" sz="2800" dirty="0">
                <a:latin typeface="Times New Roman" panose="02020603050405020304" pitchFamily="18" charset="0"/>
                <a:cs typeface="Times New Roman" panose="02020603050405020304" pitchFamily="18" charset="0"/>
              </a:rPr>
              <a:t>Эмнэлгийн мэргэжилтнүүдэд дэмжлэг үзүүлэх /сар бүрийн дохио, анхааруулга, тайлан, мэдээ, өгөгдлийн сан, дата/</a:t>
            </a:r>
            <a:r>
              <a:rPr lang="en-US" altLang="ja-JP" sz="2800" dirty="0">
                <a:latin typeface="Times New Roman" panose="02020603050405020304" pitchFamily="18" charset="0"/>
                <a:cs typeface="Times New Roman" panose="02020603050405020304" pitchFamily="18" charset="0"/>
              </a:rPr>
              <a:t> </a:t>
            </a:r>
            <a:r>
              <a:rPr lang="mn-MN" altLang="ja-JP" sz="2800" dirty="0">
                <a:latin typeface="Times New Roman" panose="02020603050405020304" pitchFamily="18" charset="0"/>
                <a:cs typeface="Times New Roman" panose="02020603050405020304" pitchFamily="18" charset="0"/>
              </a:rPr>
              <a:t> </a:t>
            </a:r>
            <a:endParaRPr lang="en-US" altLang="ja-JP" sz="2800" dirty="0">
              <a:latin typeface="Times New Roman" panose="02020603050405020304" pitchFamily="18" charset="0"/>
              <a:cs typeface="Times New Roman" panose="02020603050405020304" pitchFamily="18" charset="0"/>
            </a:endParaRPr>
          </a:p>
          <a:p>
            <a:pPr marL="457200" indent="-457200" algn="just">
              <a:spcAft>
                <a:spcPts val="1200"/>
              </a:spcAft>
              <a:buFont typeface="Arial" panose="020B0604020202020204" pitchFamily="34" charset="0"/>
              <a:buChar char="•"/>
            </a:pPr>
            <a:r>
              <a:rPr lang="mn-MN" altLang="ja-JP" sz="2800" dirty="0">
                <a:latin typeface="Times New Roman" panose="02020603050405020304" pitchFamily="18" charset="0"/>
                <a:cs typeface="Times New Roman" panose="02020603050405020304" pitchFamily="18" charset="0"/>
              </a:rPr>
              <a:t>Үйлчлүүлэгч болон тэдний ар гэр/хууль ёсны төлөөлөгчөөс олон нийтийн хэвлэл мэдээллийн хэрэгслээр дамжуулан  тохиолдыг бүртгэх талаар эмнэлгүүдэд шахалт үзүүлэх </a:t>
            </a:r>
          </a:p>
          <a:p>
            <a:pPr marL="457200" indent="-457200" algn="just">
              <a:spcAft>
                <a:spcPts val="1200"/>
              </a:spcAft>
              <a:buFont typeface="Arial" panose="020B0604020202020204" pitchFamily="34" charset="0"/>
              <a:buChar char="•"/>
            </a:pPr>
            <a:r>
              <a:rPr lang="mn-MN" altLang="ja-JP" sz="2800" dirty="0">
                <a:latin typeface="Times New Roman" panose="02020603050405020304" pitchFamily="18" charset="0"/>
                <a:cs typeface="Times New Roman" panose="02020603050405020304" pitchFamily="18" charset="0"/>
              </a:rPr>
              <a:t>Засаг захиргааны байгууллагын тогтмол хяналт шалгалтын зөвлөмж, чиглэл </a:t>
            </a:r>
          </a:p>
          <a:p>
            <a:pPr marL="457200" indent="-457200" algn="just">
              <a:spcAft>
                <a:spcPts val="1200"/>
              </a:spcAft>
              <a:buFont typeface="Arial" panose="020B0604020202020204" pitchFamily="34" charset="0"/>
              <a:buChar char="•"/>
            </a:pPr>
            <a:r>
              <a:rPr lang="mn-MN" altLang="ja-JP" sz="2800" dirty="0">
                <a:latin typeface="Times New Roman" panose="02020603050405020304" pitchFamily="18" charset="0"/>
                <a:cs typeface="Times New Roman" panose="02020603050405020304" pitchFamily="18" charset="0"/>
              </a:rPr>
              <a:t>Эрдэм шинжилгээний болон эрүүл мэндийн байгууллагуудад судалгаа шинжилгээнд зориулсан датаг нээлттэйгээр өгөх байдал нэмэгдсэн</a:t>
            </a:r>
            <a:endParaRPr lang="en-US" altLang="ja-JP" sz="2800" dirty="0">
              <a:latin typeface="Times New Roman" panose="02020603050405020304" pitchFamily="18" charset="0"/>
              <a:cs typeface="Times New Roman" panose="02020603050405020304" pitchFamily="18" charset="0"/>
            </a:endParaRPr>
          </a:p>
          <a:p>
            <a:pPr marL="457200" indent="-457200" algn="just">
              <a:spcAft>
                <a:spcPts val="1200"/>
              </a:spcAft>
              <a:buFont typeface="Arial" panose="020B0604020202020204" pitchFamily="34" charset="0"/>
              <a:buChar char="•"/>
            </a:pP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433851"/>
      </p:ext>
    </p:extLst>
  </p:cSld>
  <p:clrMapOvr>
    <a:masterClrMapping/>
  </p:clrMapOvr>
</p:sld>
</file>

<file path=ppt/theme/theme1.xml><?xml version="1.0" encoding="utf-8"?>
<a:theme xmlns:a="http://schemas.openxmlformats.org/drawingml/2006/main" name="2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VisID">
  <a:themeElements>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Vis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is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s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sI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sI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sI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sI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sI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sI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sI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sI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sI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JCQHC(新ロゴ)">
  <a:themeElements>
    <a:clrScheme name="JCQH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CQH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JCQH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CQH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CQH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CQH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CQ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CQH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CQH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JCQHC(新ロゴ)">
  <a:themeElements>
    <a:clrScheme name="JCQH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CQH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JCQH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CQH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CQH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CQH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CQ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CQH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CQH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JCQHC(新ロゴ)">
  <a:themeElements>
    <a:clrScheme name="JCQH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CQH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JCQH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CQH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CQH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CQH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CQ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CQH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CQH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JCQHC(新ロゴ)">
  <a:themeElements>
    <a:clrScheme name="JCQH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CQH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JCQH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CQH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CQH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CQH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CQ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CQH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CQH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18401</TotalTime>
  <Words>1261</Words>
  <Application>Microsoft Office PowerPoint</Application>
  <PresentationFormat>Custom</PresentationFormat>
  <Paragraphs>185</Paragraphs>
  <Slides>23</Slides>
  <Notes>20</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23</vt:i4>
      </vt:variant>
    </vt:vector>
  </HeadingPairs>
  <TitlesOfParts>
    <vt:vector size="33" baseType="lpstr">
      <vt:lpstr>2_新しいプレゼンテーション</vt:lpstr>
      <vt:lpstr>1_新しいプレゼンテーション</vt:lpstr>
      <vt:lpstr>2_VisID</vt:lpstr>
      <vt:lpstr>2_JCQHC(新ロゴ)</vt:lpstr>
      <vt:lpstr>1_JCQHC(新ロゴ)</vt:lpstr>
      <vt:lpstr>3_JCQHC(新ロゴ)</vt:lpstr>
      <vt:lpstr>4_JCQHC(新ロゴ)</vt:lpstr>
      <vt:lpstr>新しいプレゼンテーション</vt:lpstr>
      <vt:lpstr>Office テーマ</vt:lpstr>
      <vt:lpstr>Worksheet</vt:lpstr>
      <vt:lpstr> Япон улсын туршлага</vt:lpstr>
      <vt:lpstr>PowerPoint Presentation</vt:lpstr>
      <vt:lpstr>PowerPoint Presentation</vt:lpstr>
      <vt:lpstr>Япон улсын тохиолдлын бүртгэл болон түүнээс суралцах тогтолцооны хөгжүүлэлт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“Үйлчлүүлэгчийн аюулгүй байдлын талаарх мэдээлэл” (сар тутмын дохио, анхааруулга)</vt:lpstr>
      <vt:lpstr>PowerPoint Presentation</vt:lpstr>
      <vt:lpstr>PowerPoint Presentation</vt:lpstr>
      <vt:lpstr>PowerPoint Presentation</vt:lpstr>
      <vt:lpstr>From Reports to Knowledge for Patient Safety Improvement through Advancements in Artificial Intelligence 人工知能を用いた患者安全性向上のための事故報告からの知識抽出   Japan Society for the Promotion of Science (JSPS)  Grant-in-Aid for Scientific Research B  科学研究費助成事業（科学研究費補助金） 基盤研究（B）(2018-2021)</vt:lpstr>
      <vt:lpstr>PowerPoint Presentation</vt:lpstr>
      <vt:lpstr>Ижил төстэй дуудагддаг “Seniran” болон “Cercine” эмийн талаар  үйлдвэрлэгчдээс гаргасан дохио, анхааруулга (2019)</vt:lpstr>
      <vt:lpstr>Нийгмийн сүлжээгээр (Facebook) дамжуулан мэдээлэл /мэдлэг түгээх (2014~)</vt:lpstr>
      <vt:lpstr>Илрүүлэг ба сурталчилгаа </vt:lpstr>
      <vt:lpstr>Дүгнэлт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後 信</dc:creator>
  <cp:lastModifiedBy>Boro</cp:lastModifiedBy>
  <cp:revision>913</cp:revision>
  <cp:lastPrinted>2020-12-05T09:47:25Z</cp:lastPrinted>
  <dcterms:created xsi:type="dcterms:W3CDTF">2020-02-21T09:16:56Z</dcterms:created>
  <dcterms:modified xsi:type="dcterms:W3CDTF">2021-03-30T09:11:45Z</dcterms:modified>
</cp:coreProperties>
</file>